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5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  <p:sldId id="291" r:id="rId36"/>
    <p:sldId id="292" r:id="rId37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99A5B-8810-4F06-9942-330D1E4A6B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S"/>
        </a:p>
      </dgm:t>
    </dgm:pt>
    <dgm:pt modelId="{40E8A763-BE11-42B4-AA0B-BCEB06F1EBAA}">
      <dgm:prSet phldrT="[Texto]"/>
      <dgm:spPr/>
      <dgm:t>
        <a:bodyPr/>
        <a:lstStyle/>
        <a:p>
          <a:r>
            <a:rPr lang="es-MX" dirty="0" smtClean="0"/>
            <a:t>ESTRATEGIAS SOCIAFECTIVAS</a:t>
          </a:r>
          <a:endParaRPr lang="es-US" dirty="0"/>
        </a:p>
      </dgm:t>
    </dgm:pt>
    <dgm:pt modelId="{E6F806F6-2256-497F-B171-BF3A7494B854}" type="parTrans" cxnId="{A7530D2C-00D9-4D24-999F-0398814E4FD7}">
      <dgm:prSet/>
      <dgm:spPr/>
      <dgm:t>
        <a:bodyPr/>
        <a:lstStyle/>
        <a:p>
          <a:endParaRPr lang="es-US"/>
        </a:p>
      </dgm:t>
    </dgm:pt>
    <dgm:pt modelId="{88BE0966-64DB-4107-A48F-6FE0A75CAA4E}" type="sibTrans" cxnId="{A7530D2C-00D9-4D24-999F-0398814E4FD7}">
      <dgm:prSet/>
      <dgm:spPr/>
      <dgm:t>
        <a:bodyPr/>
        <a:lstStyle/>
        <a:p>
          <a:endParaRPr lang="es-US"/>
        </a:p>
      </dgm:t>
    </dgm:pt>
    <dgm:pt modelId="{3636D70E-4768-4BA0-AA30-0D0A620F8F38}">
      <dgm:prSet phldrT="[Texto]"/>
      <dgm:spPr/>
      <dgm:t>
        <a:bodyPr/>
        <a:lstStyle/>
        <a:p>
          <a:r>
            <a:rPr lang="es-MX" dirty="0" smtClean="0"/>
            <a:t>APREDIZAJE Y MEMORIA</a:t>
          </a:r>
          <a:endParaRPr lang="es-US" dirty="0"/>
        </a:p>
      </dgm:t>
    </dgm:pt>
    <dgm:pt modelId="{3A0D6489-B130-49A6-8737-BD042F0CEE4C}" type="parTrans" cxnId="{E3551FBB-358A-481E-B4AD-4C4BA2C066BE}">
      <dgm:prSet/>
      <dgm:spPr/>
      <dgm:t>
        <a:bodyPr/>
        <a:lstStyle/>
        <a:p>
          <a:endParaRPr lang="es-US"/>
        </a:p>
      </dgm:t>
    </dgm:pt>
    <dgm:pt modelId="{545F9487-5E78-4332-993D-D229DF237C19}" type="sibTrans" cxnId="{E3551FBB-358A-481E-B4AD-4C4BA2C066BE}">
      <dgm:prSet/>
      <dgm:spPr/>
      <dgm:t>
        <a:bodyPr/>
        <a:lstStyle/>
        <a:p>
          <a:endParaRPr lang="es-US"/>
        </a:p>
      </dgm:t>
    </dgm:pt>
    <dgm:pt modelId="{9D53F0B3-1A37-40E1-AD51-302B3F14962A}">
      <dgm:prSet phldrT="[Texto]"/>
      <dgm:spPr/>
      <dgm:t>
        <a:bodyPr/>
        <a:lstStyle/>
        <a:p>
          <a:r>
            <a:rPr lang="es-MX" dirty="0" smtClean="0"/>
            <a:t>TIPOS DE TRABAJO</a:t>
          </a:r>
          <a:endParaRPr lang="es-US" dirty="0"/>
        </a:p>
      </dgm:t>
    </dgm:pt>
    <dgm:pt modelId="{F4C14A8D-83C2-4ABC-B873-1179A16B3450}" type="parTrans" cxnId="{067472F1-DF1E-437F-BC75-2BA99CA825F1}">
      <dgm:prSet/>
      <dgm:spPr/>
      <dgm:t>
        <a:bodyPr/>
        <a:lstStyle/>
        <a:p>
          <a:endParaRPr lang="es-US"/>
        </a:p>
      </dgm:t>
    </dgm:pt>
    <dgm:pt modelId="{2C04F2D9-0229-4520-BAAB-09D86206B51E}" type="sibTrans" cxnId="{067472F1-DF1E-437F-BC75-2BA99CA825F1}">
      <dgm:prSet/>
      <dgm:spPr/>
      <dgm:t>
        <a:bodyPr/>
        <a:lstStyle/>
        <a:p>
          <a:endParaRPr lang="es-US"/>
        </a:p>
      </dgm:t>
    </dgm:pt>
    <dgm:pt modelId="{48F4B56E-28CE-479A-9DFE-18961335736A}">
      <dgm:prSet phldrT="[Texto]"/>
      <dgm:spPr/>
      <dgm:t>
        <a:bodyPr/>
        <a:lstStyle/>
        <a:p>
          <a:r>
            <a:rPr lang="es-MX" dirty="0" smtClean="0"/>
            <a:t>PROCESO LECTOR</a:t>
          </a:r>
          <a:endParaRPr lang="es-US" dirty="0"/>
        </a:p>
      </dgm:t>
    </dgm:pt>
    <dgm:pt modelId="{7729D035-9CB6-4C27-8F17-651AA8DFB8E8}" type="parTrans" cxnId="{1647CE21-CF87-49D9-8E05-8ECE463CB134}">
      <dgm:prSet/>
      <dgm:spPr/>
      <dgm:t>
        <a:bodyPr/>
        <a:lstStyle/>
        <a:p>
          <a:endParaRPr lang="es-US"/>
        </a:p>
      </dgm:t>
    </dgm:pt>
    <dgm:pt modelId="{C56BFB12-662B-4A5E-B107-20B9E0351477}" type="sibTrans" cxnId="{1647CE21-CF87-49D9-8E05-8ECE463CB134}">
      <dgm:prSet/>
      <dgm:spPr/>
      <dgm:t>
        <a:bodyPr/>
        <a:lstStyle/>
        <a:p>
          <a:endParaRPr lang="es-US"/>
        </a:p>
      </dgm:t>
    </dgm:pt>
    <dgm:pt modelId="{39F949CC-203A-43C4-862F-4CAAFA75CC0F}" type="pres">
      <dgm:prSet presAssocID="{7A299A5B-8810-4F06-9942-330D1E4A6B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2684AD-7AB2-4FC4-A707-23F109C9BAC6}" type="pres">
      <dgm:prSet presAssocID="{40E8A763-BE11-42B4-AA0B-BCEB06F1EBAA}" presName="parentLin" presStyleCnt="0"/>
      <dgm:spPr/>
    </dgm:pt>
    <dgm:pt modelId="{E80D99EC-D348-419C-A46F-FDBEFAC70886}" type="pres">
      <dgm:prSet presAssocID="{40E8A763-BE11-42B4-AA0B-BCEB06F1EBA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50A7646-49F8-4188-97BC-EAF27C886C5F}" type="pres">
      <dgm:prSet presAssocID="{40E8A763-BE11-42B4-AA0B-BCEB06F1EBA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8F497649-ECCA-4FC6-9D06-3D62BCE0341E}" type="pres">
      <dgm:prSet presAssocID="{40E8A763-BE11-42B4-AA0B-BCEB06F1EBAA}" presName="negativeSpace" presStyleCnt="0"/>
      <dgm:spPr/>
    </dgm:pt>
    <dgm:pt modelId="{228905FA-B93C-484D-9552-9AA5067DE294}" type="pres">
      <dgm:prSet presAssocID="{40E8A763-BE11-42B4-AA0B-BCEB06F1EBAA}" presName="childText" presStyleLbl="conFgAcc1" presStyleIdx="0" presStyleCnt="4">
        <dgm:presLayoutVars>
          <dgm:bulletEnabled val="1"/>
        </dgm:presLayoutVars>
      </dgm:prSet>
      <dgm:spPr/>
    </dgm:pt>
    <dgm:pt modelId="{DC28E6F3-9359-413D-8932-39DB4B7A4F52}" type="pres">
      <dgm:prSet presAssocID="{88BE0966-64DB-4107-A48F-6FE0A75CAA4E}" presName="spaceBetweenRectangles" presStyleCnt="0"/>
      <dgm:spPr/>
    </dgm:pt>
    <dgm:pt modelId="{3D639C32-14A5-45CB-B487-06473829C2AC}" type="pres">
      <dgm:prSet presAssocID="{3636D70E-4768-4BA0-AA30-0D0A620F8F38}" presName="parentLin" presStyleCnt="0"/>
      <dgm:spPr/>
    </dgm:pt>
    <dgm:pt modelId="{38393C15-48E8-40D6-A397-D50BB12AA658}" type="pres">
      <dgm:prSet presAssocID="{3636D70E-4768-4BA0-AA30-0D0A620F8F3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FA69B31-36D1-48B4-BDE0-54B37A3AF440}" type="pres">
      <dgm:prSet presAssocID="{3636D70E-4768-4BA0-AA30-0D0A620F8F3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AE3058E7-96B8-4C8B-9674-4E290CE56087}" type="pres">
      <dgm:prSet presAssocID="{3636D70E-4768-4BA0-AA30-0D0A620F8F38}" presName="negativeSpace" presStyleCnt="0"/>
      <dgm:spPr/>
    </dgm:pt>
    <dgm:pt modelId="{EB2640F8-64B8-4BF8-8FD3-D42668A14698}" type="pres">
      <dgm:prSet presAssocID="{3636D70E-4768-4BA0-AA30-0D0A620F8F38}" presName="childText" presStyleLbl="conFgAcc1" presStyleIdx="1" presStyleCnt="4">
        <dgm:presLayoutVars>
          <dgm:bulletEnabled val="1"/>
        </dgm:presLayoutVars>
      </dgm:prSet>
      <dgm:spPr/>
    </dgm:pt>
    <dgm:pt modelId="{190D0AD6-FDBB-4510-8A13-C14DB0A811C6}" type="pres">
      <dgm:prSet presAssocID="{545F9487-5E78-4332-993D-D229DF237C19}" presName="spaceBetweenRectangles" presStyleCnt="0"/>
      <dgm:spPr/>
    </dgm:pt>
    <dgm:pt modelId="{4C202413-5078-4C8E-936A-CD9C037116EB}" type="pres">
      <dgm:prSet presAssocID="{9D53F0B3-1A37-40E1-AD51-302B3F14962A}" presName="parentLin" presStyleCnt="0"/>
      <dgm:spPr/>
    </dgm:pt>
    <dgm:pt modelId="{667AAB5F-354D-4E3C-985C-BC9271014D0D}" type="pres">
      <dgm:prSet presAssocID="{9D53F0B3-1A37-40E1-AD51-302B3F14962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2B7510B8-C178-456B-ACB1-000418ACE8BE}" type="pres">
      <dgm:prSet presAssocID="{9D53F0B3-1A37-40E1-AD51-302B3F14962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A0C1DA19-35B0-4A2F-9E2D-719FD2E7BF18}" type="pres">
      <dgm:prSet presAssocID="{9D53F0B3-1A37-40E1-AD51-302B3F14962A}" presName="negativeSpace" presStyleCnt="0"/>
      <dgm:spPr/>
    </dgm:pt>
    <dgm:pt modelId="{DC75F692-7677-4141-B04C-B151F1CE2DBE}" type="pres">
      <dgm:prSet presAssocID="{9D53F0B3-1A37-40E1-AD51-302B3F14962A}" presName="childText" presStyleLbl="conFgAcc1" presStyleIdx="2" presStyleCnt="4">
        <dgm:presLayoutVars>
          <dgm:bulletEnabled val="1"/>
        </dgm:presLayoutVars>
      </dgm:prSet>
      <dgm:spPr/>
    </dgm:pt>
    <dgm:pt modelId="{30B7CF02-3875-4017-BEE4-B49E64E931D0}" type="pres">
      <dgm:prSet presAssocID="{2C04F2D9-0229-4520-BAAB-09D86206B51E}" presName="spaceBetweenRectangles" presStyleCnt="0"/>
      <dgm:spPr/>
    </dgm:pt>
    <dgm:pt modelId="{4B1F6975-17C0-4FB1-98A0-A8BEF00E5A6F}" type="pres">
      <dgm:prSet presAssocID="{48F4B56E-28CE-479A-9DFE-18961335736A}" presName="parentLin" presStyleCnt="0"/>
      <dgm:spPr/>
    </dgm:pt>
    <dgm:pt modelId="{F68612C4-CDB7-426B-94F1-6AF9948EED44}" type="pres">
      <dgm:prSet presAssocID="{48F4B56E-28CE-479A-9DFE-18961335736A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2F675B9-8C48-4A3A-9ADE-82A0DD658710}" type="pres">
      <dgm:prSet presAssocID="{48F4B56E-28CE-479A-9DFE-1896133573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53BCF-96B1-4D2F-9C4D-EDE168445295}" type="pres">
      <dgm:prSet presAssocID="{48F4B56E-28CE-479A-9DFE-18961335736A}" presName="negativeSpace" presStyleCnt="0"/>
      <dgm:spPr/>
    </dgm:pt>
    <dgm:pt modelId="{436DCAB4-116C-4B0C-B477-1FADD7A52797}" type="pres">
      <dgm:prSet presAssocID="{48F4B56E-28CE-479A-9DFE-18961335736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3551FBB-358A-481E-B4AD-4C4BA2C066BE}" srcId="{7A299A5B-8810-4F06-9942-330D1E4A6B1B}" destId="{3636D70E-4768-4BA0-AA30-0D0A620F8F38}" srcOrd="1" destOrd="0" parTransId="{3A0D6489-B130-49A6-8737-BD042F0CEE4C}" sibTransId="{545F9487-5E78-4332-993D-D229DF237C19}"/>
    <dgm:cxn modelId="{662BCF9F-A94E-47FE-ACF5-5FA166FE7822}" type="presOf" srcId="{7A299A5B-8810-4F06-9942-330D1E4A6B1B}" destId="{39F949CC-203A-43C4-862F-4CAAFA75CC0F}" srcOrd="0" destOrd="0" presId="urn:microsoft.com/office/officeart/2005/8/layout/list1"/>
    <dgm:cxn modelId="{EF343889-F539-4518-8AC3-2313314A4104}" type="presOf" srcId="{9D53F0B3-1A37-40E1-AD51-302B3F14962A}" destId="{667AAB5F-354D-4E3C-985C-BC9271014D0D}" srcOrd="0" destOrd="0" presId="urn:microsoft.com/office/officeart/2005/8/layout/list1"/>
    <dgm:cxn modelId="{05BA8C13-4466-4076-BCDB-58D31833D17B}" type="presOf" srcId="{48F4B56E-28CE-479A-9DFE-18961335736A}" destId="{62F675B9-8C48-4A3A-9ADE-82A0DD658710}" srcOrd="1" destOrd="0" presId="urn:microsoft.com/office/officeart/2005/8/layout/list1"/>
    <dgm:cxn modelId="{028182D1-1BB5-4EEF-909E-B817CA4B4D9F}" type="presOf" srcId="{48F4B56E-28CE-479A-9DFE-18961335736A}" destId="{F68612C4-CDB7-426B-94F1-6AF9948EED44}" srcOrd="0" destOrd="0" presId="urn:microsoft.com/office/officeart/2005/8/layout/list1"/>
    <dgm:cxn modelId="{8BB5EBAF-CCCC-4A56-BD78-E501EF2890E6}" type="presOf" srcId="{40E8A763-BE11-42B4-AA0B-BCEB06F1EBAA}" destId="{E80D99EC-D348-419C-A46F-FDBEFAC70886}" srcOrd="0" destOrd="0" presId="urn:microsoft.com/office/officeart/2005/8/layout/list1"/>
    <dgm:cxn modelId="{6A24283D-55BD-443A-8046-0F53C7197763}" type="presOf" srcId="{3636D70E-4768-4BA0-AA30-0D0A620F8F38}" destId="{38393C15-48E8-40D6-A397-D50BB12AA658}" srcOrd="0" destOrd="0" presId="urn:microsoft.com/office/officeart/2005/8/layout/list1"/>
    <dgm:cxn modelId="{1647CE21-CF87-49D9-8E05-8ECE463CB134}" srcId="{7A299A5B-8810-4F06-9942-330D1E4A6B1B}" destId="{48F4B56E-28CE-479A-9DFE-18961335736A}" srcOrd="3" destOrd="0" parTransId="{7729D035-9CB6-4C27-8F17-651AA8DFB8E8}" sibTransId="{C56BFB12-662B-4A5E-B107-20B9E0351477}"/>
    <dgm:cxn modelId="{81C80C9B-B9B1-454F-AB81-D4EF9376860C}" type="presOf" srcId="{9D53F0B3-1A37-40E1-AD51-302B3F14962A}" destId="{2B7510B8-C178-456B-ACB1-000418ACE8BE}" srcOrd="1" destOrd="0" presId="urn:microsoft.com/office/officeart/2005/8/layout/list1"/>
    <dgm:cxn modelId="{A7530D2C-00D9-4D24-999F-0398814E4FD7}" srcId="{7A299A5B-8810-4F06-9942-330D1E4A6B1B}" destId="{40E8A763-BE11-42B4-AA0B-BCEB06F1EBAA}" srcOrd="0" destOrd="0" parTransId="{E6F806F6-2256-497F-B171-BF3A7494B854}" sibTransId="{88BE0966-64DB-4107-A48F-6FE0A75CAA4E}"/>
    <dgm:cxn modelId="{F17F2E9F-DAE8-4EF1-A490-6BD83787261B}" type="presOf" srcId="{40E8A763-BE11-42B4-AA0B-BCEB06F1EBAA}" destId="{C50A7646-49F8-4188-97BC-EAF27C886C5F}" srcOrd="1" destOrd="0" presId="urn:microsoft.com/office/officeart/2005/8/layout/list1"/>
    <dgm:cxn modelId="{067472F1-DF1E-437F-BC75-2BA99CA825F1}" srcId="{7A299A5B-8810-4F06-9942-330D1E4A6B1B}" destId="{9D53F0B3-1A37-40E1-AD51-302B3F14962A}" srcOrd="2" destOrd="0" parTransId="{F4C14A8D-83C2-4ABC-B873-1179A16B3450}" sibTransId="{2C04F2D9-0229-4520-BAAB-09D86206B51E}"/>
    <dgm:cxn modelId="{41B89B2A-37C0-47F0-A837-36C79EEE6E33}" type="presOf" srcId="{3636D70E-4768-4BA0-AA30-0D0A620F8F38}" destId="{7FA69B31-36D1-48B4-BDE0-54B37A3AF440}" srcOrd="1" destOrd="0" presId="urn:microsoft.com/office/officeart/2005/8/layout/list1"/>
    <dgm:cxn modelId="{57A2B2B3-ACDE-4C96-8B1D-B93F622A8EFA}" type="presParOf" srcId="{39F949CC-203A-43C4-862F-4CAAFA75CC0F}" destId="{AE2684AD-7AB2-4FC4-A707-23F109C9BAC6}" srcOrd="0" destOrd="0" presId="urn:microsoft.com/office/officeart/2005/8/layout/list1"/>
    <dgm:cxn modelId="{B6718D52-B9FA-4BDB-8C3C-0AB0A624A5BB}" type="presParOf" srcId="{AE2684AD-7AB2-4FC4-A707-23F109C9BAC6}" destId="{E80D99EC-D348-419C-A46F-FDBEFAC70886}" srcOrd="0" destOrd="0" presId="urn:microsoft.com/office/officeart/2005/8/layout/list1"/>
    <dgm:cxn modelId="{115131B7-6FE9-4121-95A0-2754505E5190}" type="presParOf" srcId="{AE2684AD-7AB2-4FC4-A707-23F109C9BAC6}" destId="{C50A7646-49F8-4188-97BC-EAF27C886C5F}" srcOrd="1" destOrd="0" presId="urn:microsoft.com/office/officeart/2005/8/layout/list1"/>
    <dgm:cxn modelId="{17F1FF95-6372-4139-9B46-DA85827DB79F}" type="presParOf" srcId="{39F949CC-203A-43C4-862F-4CAAFA75CC0F}" destId="{8F497649-ECCA-4FC6-9D06-3D62BCE0341E}" srcOrd="1" destOrd="0" presId="urn:microsoft.com/office/officeart/2005/8/layout/list1"/>
    <dgm:cxn modelId="{B409D3E7-A871-4F60-9E55-F0047E676ADD}" type="presParOf" srcId="{39F949CC-203A-43C4-862F-4CAAFA75CC0F}" destId="{228905FA-B93C-484D-9552-9AA5067DE294}" srcOrd="2" destOrd="0" presId="urn:microsoft.com/office/officeart/2005/8/layout/list1"/>
    <dgm:cxn modelId="{B04C8771-9E95-4F5B-A610-AE5015E2A759}" type="presParOf" srcId="{39F949CC-203A-43C4-862F-4CAAFA75CC0F}" destId="{DC28E6F3-9359-413D-8932-39DB4B7A4F52}" srcOrd="3" destOrd="0" presId="urn:microsoft.com/office/officeart/2005/8/layout/list1"/>
    <dgm:cxn modelId="{0894E52D-E4F2-4721-9580-81E14878A922}" type="presParOf" srcId="{39F949CC-203A-43C4-862F-4CAAFA75CC0F}" destId="{3D639C32-14A5-45CB-B487-06473829C2AC}" srcOrd="4" destOrd="0" presId="urn:microsoft.com/office/officeart/2005/8/layout/list1"/>
    <dgm:cxn modelId="{E4197785-EB42-4FF6-8731-88C8D9A42595}" type="presParOf" srcId="{3D639C32-14A5-45CB-B487-06473829C2AC}" destId="{38393C15-48E8-40D6-A397-D50BB12AA658}" srcOrd="0" destOrd="0" presId="urn:microsoft.com/office/officeart/2005/8/layout/list1"/>
    <dgm:cxn modelId="{D550579E-BF27-441F-A34B-3FCB20915D1C}" type="presParOf" srcId="{3D639C32-14A5-45CB-B487-06473829C2AC}" destId="{7FA69B31-36D1-48B4-BDE0-54B37A3AF440}" srcOrd="1" destOrd="0" presId="urn:microsoft.com/office/officeart/2005/8/layout/list1"/>
    <dgm:cxn modelId="{20C6B0F2-D093-423B-B174-E38A8ADE9308}" type="presParOf" srcId="{39F949CC-203A-43C4-862F-4CAAFA75CC0F}" destId="{AE3058E7-96B8-4C8B-9674-4E290CE56087}" srcOrd="5" destOrd="0" presId="urn:microsoft.com/office/officeart/2005/8/layout/list1"/>
    <dgm:cxn modelId="{60478D1C-ED7E-4313-B456-FF101C31E642}" type="presParOf" srcId="{39F949CC-203A-43C4-862F-4CAAFA75CC0F}" destId="{EB2640F8-64B8-4BF8-8FD3-D42668A14698}" srcOrd="6" destOrd="0" presId="urn:microsoft.com/office/officeart/2005/8/layout/list1"/>
    <dgm:cxn modelId="{2007D72E-CB15-4DE4-8018-35AF5321C8DA}" type="presParOf" srcId="{39F949CC-203A-43C4-862F-4CAAFA75CC0F}" destId="{190D0AD6-FDBB-4510-8A13-C14DB0A811C6}" srcOrd="7" destOrd="0" presId="urn:microsoft.com/office/officeart/2005/8/layout/list1"/>
    <dgm:cxn modelId="{9B39F8CF-7611-4279-9AC1-006605E37223}" type="presParOf" srcId="{39F949CC-203A-43C4-862F-4CAAFA75CC0F}" destId="{4C202413-5078-4C8E-936A-CD9C037116EB}" srcOrd="8" destOrd="0" presId="urn:microsoft.com/office/officeart/2005/8/layout/list1"/>
    <dgm:cxn modelId="{F0CBF6BC-3B53-43F3-B874-ED4AF9F45D2E}" type="presParOf" srcId="{4C202413-5078-4C8E-936A-CD9C037116EB}" destId="{667AAB5F-354D-4E3C-985C-BC9271014D0D}" srcOrd="0" destOrd="0" presId="urn:microsoft.com/office/officeart/2005/8/layout/list1"/>
    <dgm:cxn modelId="{D50FE755-C63D-4CBC-BF81-AC60549A2BAF}" type="presParOf" srcId="{4C202413-5078-4C8E-936A-CD9C037116EB}" destId="{2B7510B8-C178-456B-ACB1-000418ACE8BE}" srcOrd="1" destOrd="0" presId="urn:microsoft.com/office/officeart/2005/8/layout/list1"/>
    <dgm:cxn modelId="{AF457DDF-5358-42C8-A34A-B40BA3DE69BD}" type="presParOf" srcId="{39F949CC-203A-43C4-862F-4CAAFA75CC0F}" destId="{A0C1DA19-35B0-4A2F-9E2D-719FD2E7BF18}" srcOrd="9" destOrd="0" presId="urn:microsoft.com/office/officeart/2005/8/layout/list1"/>
    <dgm:cxn modelId="{DC6882D9-FFAC-4553-BBB2-6357091251BA}" type="presParOf" srcId="{39F949CC-203A-43C4-862F-4CAAFA75CC0F}" destId="{DC75F692-7677-4141-B04C-B151F1CE2DBE}" srcOrd="10" destOrd="0" presId="urn:microsoft.com/office/officeart/2005/8/layout/list1"/>
    <dgm:cxn modelId="{3369D31F-D5A7-43D7-8BBC-5371F39229B8}" type="presParOf" srcId="{39F949CC-203A-43C4-862F-4CAAFA75CC0F}" destId="{30B7CF02-3875-4017-BEE4-B49E64E931D0}" srcOrd="11" destOrd="0" presId="urn:microsoft.com/office/officeart/2005/8/layout/list1"/>
    <dgm:cxn modelId="{6D63AABC-6AD3-4904-86C7-4A2CD9DAEA4A}" type="presParOf" srcId="{39F949CC-203A-43C4-862F-4CAAFA75CC0F}" destId="{4B1F6975-17C0-4FB1-98A0-A8BEF00E5A6F}" srcOrd="12" destOrd="0" presId="urn:microsoft.com/office/officeart/2005/8/layout/list1"/>
    <dgm:cxn modelId="{0F3D1DD0-16CF-4CBF-A235-73DFE1675F49}" type="presParOf" srcId="{4B1F6975-17C0-4FB1-98A0-A8BEF00E5A6F}" destId="{F68612C4-CDB7-426B-94F1-6AF9948EED44}" srcOrd="0" destOrd="0" presId="urn:microsoft.com/office/officeart/2005/8/layout/list1"/>
    <dgm:cxn modelId="{50E2769E-81A8-4D00-B7CD-079A504EC7E4}" type="presParOf" srcId="{4B1F6975-17C0-4FB1-98A0-A8BEF00E5A6F}" destId="{62F675B9-8C48-4A3A-9ADE-82A0DD658710}" srcOrd="1" destOrd="0" presId="urn:microsoft.com/office/officeart/2005/8/layout/list1"/>
    <dgm:cxn modelId="{6DCB47D7-19D8-4910-9C7E-3B0874675909}" type="presParOf" srcId="{39F949CC-203A-43C4-862F-4CAAFA75CC0F}" destId="{2FC53BCF-96B1-4D2F-9C4D-EDE168445295}" srcOrd="13" destOrd="0" presId="urn:microsoft.com/office/officeart/2005/8/layout/list1"/>
    <dgm:cxn modelId="{CB868FEC-DF4B-4A51-8568-7B88A2FBC53A}" type="presParOf" srcId="{39F949CC-203A-43C4-862F-4CAAFA75CC0F}" destId="{436DCAB4-116C-4B0C-B477-1FADD7A5279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8905FA-B93C-484D-9552-9AA5067DE294}">
      <dsp:nvSpPr>
        <dsp:cNvPr id="0" name=""/>
        <dsp:cNvSpPr/>
      </dsp:nvSpPr>
      <dsp:spPr>
        <a:xfrm>
          <a:off x="0" y="1711956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A7646-49F8-4188-97BC-EAF27C886C5F}">
      <dsp:nvSpPr>
        <dsp:cNvPr id="0" name=""/>
        <dsp:cNvSpPr/>
      </dsp:nvSpPr>
      <dsp:spPr>
        <a:xfrm>
          <a:off x="304800" y="1401996"/>
          <a:ext cx="42672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ESTRATEGIAS SOCIAFECTIVAS</a:t>
          </a:r>
          <a:endParaRPr lang="es-US" sz="2100" kern="1200" dirty="0"/>
        </a:p>
      </dsp:txBody>
      <dsp:txXfrm>
        <a:off x="304800" y="1401996"/>
        <a:ext cx="4267200" cy="619920"/>
      </dsp:txXfrm>
    </dsp:sp>
    <dsp:sp modelId="{EB2640F8-64B8-4BF8-8FD3-D42668A14698}">
      <dsp:nvSpPr>
        <dsp:cNvPr id="0" name=""/>
        <dsp:cNvSpPr/>
      </dsp:nvSpPr>
      <dsp:spPr>
        <a:xfrm>
          <a:off x="0" y="2664516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69B31-36D1-48B4-BDE0-54B37A3AF440}">
      <dsp:nvSpPr>
        <dsp:cNvPr id="0" name=""/>
        <dsp:cNvSpPr/>
      </dsp:nvSpPr>
      <dsp:spPr>
        <a:xfrm>
          <a:off x="304800" y="2354556"/>
          <a:ext cx="42672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APREDIZAJE Y MEMORIA</a:t>
          </a:r>
          <a:endParaRPr lang="es-US" sz="2100" kern="1200" dirty="0"/>
        </a:p>
      </dsp:txBody>
      <dsp:txXfrm>
        <a:off x="304800" y="2354556"/>
        <a:ext cx="4267200" cy="619920"/>
      </dsp:txXfrm>
    </dsp:sp>
    <dsp:sp modelId="{DC75F692-7677-4141-B04C-B151F1CE2DBE}">
      <dsp:nvSpPr>
        <dsp:cNvPr id="0" name=""/>
        <dsp:cNvSpPr/>
      </dsp:nvSpPr>
      <dsp:spPr>
        <a:xfrm>
          <a:off x="0" y="3617077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510B8-C178-456B-ACB1-000418ACE8BE}">
      <dsp:nvSpPr>
        <dsp:cNvPr id="0" name=""/>
        <dsp:cNvSpPr/>
      </dsp:nvSpPr>
      <dsp:spPr>
        <a:xfrm>
          <a:off x="304800" y="3307116"/>
          <a:ext cx="42672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TIPOS DE TRABAJO</a:t>
          </a:r>
          <a:endParaRPr lang="es-US" sz="2100" kern="1200" dirty="0"/>
        </a:p>
      </dsp:txBody>
      <dsp:txXfrm>
        <a:off x="304800" y="3307116"/>
        <a:ext cx="4267200" cy="619920"/>
      </dsp:txXfrm>
    </dsp:sp>
    <dsp:sp modelId="{436DCAB4-116C-4B0C-B477-1FADD7A52797}">
      <dsp:nvSpPr>
        <dsp:cNvPr id="0" name=""/>
        <dsp:cNvSpPr/>
      </dsp:nvSpPr>
      <dsp:spPr>
        <a:xfrm>
          <a:off x="0" y="4569637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675B9-8C48-4A3A-9ADE-82A0DD658710}">
      <dsp:nvSpPr>
        <dsp:cNvPr id="0" name=""/>
        <dsp:cNvSpPr/>
      </dsp:nvSpPr>
      <dsp:spPr>
        <a:xfrm>
          <a:off x="304800" y="4259677"/>
          <a:ext cx="42672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PROCESO LECTOR</a:t>
          </a:r>
          <a:endParaRPr lang="es-US" sz="2100" kern="1200" dirty="0"/>
        </a:p>
      </dsp:txBody>
      <dsp:txXfrm>
        <a:off x="304800" y="4259677"/>
        <a:ext cx="4267200" cy="61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C110CD-CFF2-443B-B7FF-3FA5527E67A9}" type="datetimeFigureOut">
              <a:rPr lang="es-US" smtClean="0"/>
              <a:pPr/>
              <a:t>3/23/2012</a:t>
            </a:fld>
            <a:endParaRPr lang="es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56CE76-43EC-4066-9632-C434F900002C}" type="slidenum">
              <a:rPr lang="es-US" smtClean="0"/>
              <a:pPr/>
              <a:t>‹Nº›</a:t>
            </a:fld>
            <a:endParaRPr lang="es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UNIVERSIDAD DE EL SALVADOR</a:t>
            </a:r>
            <a:br>
              <a:rPr lang="es-MX" dirty="0" smtClean="0"/>
            </a:br>
            <a:r>
              <a:rPr lang="es-MX" dirty="0" smtClean="0"/>
              <a:t>COMITÉ ACADEMICO</a:t>
            </a:r>
            <a:endParaRPr lang="es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S" dirty="0"/>
          </a:p>
        </p:txBody>
      </p:sp>
      <p:pic>
        <p:nvPicPr>
          <p:cNvPr id="47106" name="Picture 2" descr="http://t3.gstatic.com/images?q=tbn:ANd9GcRDjEHdPsDUTUgXYLOcenT0dHH2W8znyWLig_5YU6PFt3yX1rnk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“CON USTEDES NO SE PUEDE HACER NADA, SIENTO QUE ESTOY PERDIENDO EL TIEMPO”</a:t>
            </a:r>
          </a:p>
          <a:p>
            <a:pPr>
              <a:buNone/>
            </a:pPr>
            <a:r>
              <a:rPr lang="es-MX" dirty="0" smtClean="0"/>
              <a:t>“NO REBUZNAS PORQUE NO TIENES OREJAS DE BURRO”</a:t>
            </a:r>
          </a:p>
          <a:p>
            <a:pPr>
              <a:buNone/>
            </a:pPr>
            <a:r>
              <a:rPr lang="es-MX" dirty="0" smtClean="0"/>
              <a:t>“MIRÁ A FULANO, ÉL SI HIZO EL TRABAJO COMO LO PEDÍ, EL SÍ…. TÚ NO”</a:t>
            </a:r>
          </a:p>
          <a:p>
            <a:pPr>
              <a:buNone/>
            </a:pPr>
            <a:endParaRPr lang="es-US" dirty="0"/>
          </a:p>
        </p:txBody>
      </p:sp>
      <p:pic>
        <p:nvPicPr>
          <p:cNvPr id="27650" name="Picture 2" descr="http://t2.gstatic.com/images?q=tbn:ANd9GcRWt0qEC1NGiJIoDsIKYZy8gr4gr_InMtE4J-VhqPoh7r1kZ-xGS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214818"/>
            <a:ext cx="2476500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CAPITALIZANDO ERRORES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/>
              <a:t>	</a:t>
            </a:r>
            <a:r>
              <a:rPr lang="es-MX" dirty="0" smtClean="0"/>
              <a:t>LOS ERRORES SON PARTE DEL APRENDIZAJE</a:t>
            </a:r>
            <a:r>
              <a:rPr lang="es-US" dirty="0" smtClean="0"/>
              <a:t>, TODOS COMETEN ERRORES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¿A QUE INDUCE EL FRACASO?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 smtClean="0"/>
          </a:p>
        </p:txBody>
      </p:sp>
      <p:pic>
        <p:nvPicPr>
          <p:cNvPr id="26626" name="Picture 2" descr="http://t2.gstatic.com/images?q=tbn:ANd9GcSWFkjRi_Zx67L7HdthHPjgImUyka8Fsh3JQR-cJHJYCjlLgaqH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857628"/>
            <a:ext cx="2495552" cy="20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dirty="0" smtClean="0"/>
              <a:t>¿QUE SE NECESITA PARA TENER EXPERIENCIA EN ALGO?</a:t>
            </a:r>
            <a:endParaRPr lang="es-MX" dirty="0"/>
          </a:p>
        </p:txBody>
      </p:sp>
      <p:pic>
        <p:nvPicPr>
          <p:cNvPr id="25602" name="Picture 2" descr="http://t0.gstatic.com/images?q=tbn:ANd9GcRbHW8qIHzOBmm9M3TwBWvThMIw6E4nILdJAFi3HtehhcyKvjPZ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7166"/>
            <a:ext cx="2862269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¿COMO MOTIVARSE ACADEMICAMENTE?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CON METAS CLARAS Y FIRMES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DAR SENTIDO AL APRENDER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TENER CURIOSIDAD Y CREATIVIDAD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MOTIVACIÓN INTRISECA</a:t>
            </a:r>
          </a:p>
          <a:p>
            <a:pPr>
              <a:buNone/>
            </a:pPr>
            <a:endParaRPr lang="es-US" dirty="0"/>
          </a:p>
        </p:txBody>
      </p:sp>
      <p:pic>
        <p:nvPicPr>
          <p:cNvPr id="24578" name="Picture 2" descr="http://t1.gstatic.com/images?q=tbn:ANd9GcQe2HcDRePR-yjwVO51ULPh81lirrIljbV7Ze7Cu0UATx-klFn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500174"/>
            <a:ext cx="2162177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LIEBRE Y LA TORTUGA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US" dirty="0"/>
          </a:p>
        </p:txBody>
      </p:sp>
      <p:pic>
        <p:nvPicPr>
          <p:cNvPr id="23554" name="Picture 2" descr="http://t0.gstatic.com/images?q=tbn:ANd9GcQfayhR6K8UTbXBpHxL4L0AEOyZVocW6hmv69g7947oVr79Hqk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071678"/>
            <a:ext cx="500066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CONOCER LA MEMORIA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MEMORIA SENSORIAL:</a:t>
            </a:r>
          </a:p>
          <a:p>
            <a:pPr algn="just">
              <a:buNone/>
            </a:pPr>
            <a:r>
              <a:rPr lang="es-MX" dirty="0" smtClean="0"/>
              <a:t>ES UN ALMACENAMIENTO MOMENTANEO</a:t>
            </a:r>
            <a:r>
              <a:rPr lang="es-US" dirty="0" smtClean="0"/>
              <a:t> Y LLEGA A TRAVES DE LOS 5 SENTIDOS.</a:t>
            </a:r>
          </a:p>
          <a:p>
            <a:pPr algn="just">
              <a:buNone/>
            </a:pPr>
            <a:r>
              <a:rPr lang="es-MX" dirty="0" smtClean="0"/>
              <a:t>EJEMPLO VOZ, PALABRAS EN EL PIZARRÓN, OLOR A TABACO, DURA ENTRE 1 A  4 SEGUDOS</a:t>
            </a:r>
          </a:p>
        </p:txBody>
      </p:sp>
      <p:pic>
        <p:nvPicPr>
          <p:cNvPr id="22530" name="Picture 2" descr="http://t1.gstatic.com/images?q=tbn:ANd9GcSE8O0mS7qNJcreCgD_i41aWgy_rESNmJ3_lo12dmv7Gh8ztg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214833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MEMORIA A CORTO PLAZO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TIPO DE MEMORIA EN LA CUAL SE ALMACENA CANTIDADES LIMITADAS DE INFORMACIÓN Y POR PERIODOS BREVES.</a:t>
            </a:r>
          </a:p>
          <a:p>
            <a:pPr>
              <a:buNone/>
            </a:pPr>
            <a:endParaRPr lang="es-MX" dirty="0" smtClean="0"/>
          </a:p>
        </p:txBody>
      </p:sp>
      <p:pic>
        <p:nvPicPr>
          <p:cNvPr id="21506" name="Picture 2" descr="http://t1.gstatic.com/images?q=tbn:ANd9GcSE8O0mS7qNJcreCgD_i41aWgy_rESNmJ3_lo12dmv7Gh8ztg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85762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EJEMPLOS</a:t>
            </a:r>
          </a:p>
          <a:p>
            <a:r>
              <a:rPr lang="es-MX" dirty="0" smtClean="0"/>
              <a:t>CONTRASTA INFORMACIÓN QUE RECIBIMOS CON LA QUE TENEMOS A LARGO PLAZO</a:t>
            </a:r>
          </a:p>
          <a:p>
            <a:r>
              <a:rPr lang="es-MX" dirty="0" smtClean="0"/>
              <a:t>COMBINAR O INTEGRAR UN MATERIAL</a:t>
            </a:r>
          </a:p>
          <a:p>
            <a:r>
              <a:rPr lang="es-MX" dirty="0" smtClean="0"/>
              <a:t>ENSAYO O PRACTICA</a:t>
            </a:r>
          </a:p>
          <a:p>
            <a:pPr>
              <a:buNone/>
            </a:pPr>
            <a:endParaRPr lang="es-US" dirty="0"/>
          </a:p>
        </p:txBody>
      </p:sp>
      <p:pic>
        <p:nvPicPr>
          <p:cNvPr id="20482" name="Picture 2" descr="http://t1.gstatic.com/images?q=tbn:ANd9GcSE8O0mS7qNJcreCgD_i41aWgy_rESNmJ3_lo12dmv7Gh8ztg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14338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MEMORIA A LARGO PLAZO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TIPO DE ALMACENAMIENTO ILIMITADO COMO TAMBIEN SU TIEMPO DE DURACIÓN</a:t>
            </a:r>
          </a:p>
          <a:p>
            <a:endParaRPr lang="es-US" dirty="0"/>
          </a:p>
        </p:txBody>
      </p:sp>
      <p:pic>
        <p:nvPicPr>
          <p:cNvPr id="19458" name="Picture 2" descr="http://t1.gstatic.com/images?q=tbn:ANd9GcSE8O0mS7qNJcreCgD_i41aWgy_rESNmJ3_lo12dmv7Gh8ztg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14338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EJEMPLOS</a:t>
            </a:r>
            <a:br>
              <a:rPr lang="es-MX" dirty="0" smtClean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	SE GUARDAN IMÁGENES DE COSAS, EVENTOS PERCIBIDOS, PERSONAS, ETC. ESTAS PUEDEN SER AUDITIVAS, VISUALES, TACTILES O DE OTRO TIPO</a:t>
            </a:r>
          </a:p>
          <a:p>
            <a:pPr algn="just">
              <a:buNone/>
            </a:pPr>
            <a:r>
              <a:rPr lang="es-MX" dirty="0" smtClean="0"/>
              <a:t>	SE GUARDAN CONCEPTOS, TEORIAS, HECHOS</a:t>
            </a:r>
          </a:p>
          <a:p>
            <a:pPr algn="just">
              <a:buNone/>
            </a:pPr>
            <a:r>
              <a:rPr lang="es-MX" dirty="0"/>
              <a:t>	</a:t>
            </a:r>
            <a:r>
              <a:rPr lang="es-MX" dirty="0" smtClean="0"/>
              <a:t>ESQUEMAS</a:t>
            </a:r>
          </a:p>
          <a:p>
            <a:pPr algn="just">
              <a:buNone/>
            </a:pPr>
            <a:r>
              <a:rPr lang="es-MX" dirty="0"/>
              <a:t>	</a:t>
            </a:r>
            <a:r>
              <a:rPr lang="es-MX" dirty="0" smtClean="0"/>
              <a:t>HABILIDADES COGNOCITIVAS</a:t>
            </a:r>
            <a:endParaRPr lang="es-US" dirty="0"/>
          </a:p>
        </p:txBody>
      </p:sp>
      <p:sp>
        <p:nvSpPr>
          <p:cNvPr id="18434" name="AutoShape 2" descr="data:image/jpeg;base64,/9j/4AAQSkZJRgABAQAAAQABAAD/2wCEAAkGBhQSERQSExIUFRQUFRUVFBQVEhQUFBUVFBQVFBQUFBQXHCYeFxkjGhQUHy8gIycpLCwsFR4xNTAqNSYrLCkBCQoKDgwOGg8PGikkHCQpKSwtLCwpLCksLCwsLCwsLCkpKSkpKSksKSksLCwsKSksLCkpLCksKSksKSwpLCwpKf/AABEIAMMBAwMBIgACEQEDEQH/xAAbAAABBQEBAAAAAAAAAAAAAAAEAAEDBQYCB//EADwQAAEDAgQCCAQFAgYDAQAAAAEAAhEDBAUSITFBUQYTImFxgZGhFLHB8DJCUtHhYvEHFTNyksIjQ6JT/8QAGgEAAgMBAQAAAAAAAAAAAAAAAAIBAwQFBv/EACYRAAICAgICAgMAAwEAAAAAAAABAhEDIRIxBEEiURMyYRQzcQX/2gAMAwEAAhEDEQA/AA2NUrGpmtUjQriTsJwEgF1CAEkCkmQA8pSkkgBSlKSSAFKdMkEAOnTJIAdJSUbYu2CsKGEA7vHfzCC6GGc+kVkpSjLjCnt2GYcwg3NjdSVzhKGpISeUySgUdOmSUgOkkmQA6dMkgB0kgmlADpLk1QFDUvWhQ5JdgEJKChchyIAQmn0BzCS6hJSAGGroBdBi6yKAGATp8qWVADJoXWVPlQBxCS7ypsqAOUoXUJZUAcwnAXWRE0sPeTq0jxCBoxcukCtbOyPo4bsXeiJp2zWd5UFxfaoOr4/he5hOcNEBBNvYdqoH3aAdV1QkdSONJGktsQjiiHGlV/ENeY3WaDi3XgiaF4mFliUlTQVeYO5mo7Q7t0K20ceBVraYhpB1VgyoCJbHghnNyeDG9aMv1Z5FOykTsCVoKd+HEjKJHcF2+sANNPJVuRV/gb7KSnhtQ/ljx0XT7MM3Mx6I+tdwY4oW4ad91HO9GjH4mOHewbqw+Y0LRIjSeY7/AOEOXQiLWrkdMx5qr6VVDReCPwvEt7uYQ5KMWyjz8SilkitEla9A4qvuMYHBUtS6LuKiNRc3J5cm6icR5X6LCripKHfck7lDtXRCyynKT2ypyZb4FU1haEBUGAU+K0IC6/i/60aodDQnTwktIx0LZdfDK16gJjRStklX8Om+HVoaKfqFFgVXw6Xw6tOpS6lSmBV/Dpvh1a9Sm6hFgVfw6jqw3dXBorLdIH/+QQdkGrxsH5Zb6D6tzkjL5lDvu3kyHHwkoCtWIg8wF0y4TcTtwwKCpItrfEHCOPjqrVlWk8FtRg7nNhrv5WYF2AjqF0HDQ6jUfUKKGljI8ZsTRI1zMd+F/wBHciqwVlsrfLWpmlU/C4ak7g8CO8brFYjhz6D3MdwO/McCO46JkWY5Xp9lhRuNgdQuq1DXM30VEzEY0K0WB0cwzO2KLLn8VZzb3ZhHU8QI4q0dgFOo2WjK7gR9Qs5e2r6LstQeBGxHOVJVcZsLubshwfw2KsadSQsvcOzaTorDAsSmWHcaH6FVzj7IlHWi0taBkud4qd5B0TUanBRPfBSVRS02Q1KYB2U+J4WLm1c2O23tMP8AUOE9/wBVw551gEIvDLqCB78P5UqhZwWSLizyiqSCQdI0IXOZajp/gXU1BXYOxUPaHJ/7H5yse2pK5GXF+OVHk8uJ45uLDGuTh6GNRGYdblzwFSlboRKzU4Lbw0K1hKztMrQFN1C70I8YpGtKiGElN1KSckt1yUi5KUhI4STSlKgBQuoXKeUAPCaE8pnOgSpADxG4DGnVY26uA58ZhJKkxzFTUeYPZBgD6rPVnyU0V7PR+Lg4wRoq2HVdxBHigrilWH5VVUcZq0/wvPgdQpT0uf8AmAPhohzrs2JTX9OK15Ubu0qCljrmPDv0kGOfcrG2x1j9HaHvUlbDadQSNT3I1LpjqSemamzvg5rXt/C8Zh58PHh5KbGLB9xQDmx1rNh+ph3afDQjzVB0d7LXUp0aczZ5E9oeuvmtBb3xaQR5D780xmnHi9Hnd2S1xDmlpHArZdHLoGkz0KXSixa8gwC14JaeR2I8j81T9GKpp1HUp0mRPjql6ZcnzjZ6ZY1IAU99ZNrMLHjQ8eIPAhAYedR/f+yuBspRinpnl17QNGq6m7XKd+Y4FAW91lrg89FddN9LkHnTHs5wWZqHWe9O1aOhBco2byzrzEqS4ZrKq8Guswaeenmre80Z3qkytU6GzB2mkBKmYOny+qho6f3UzaZ0134R9wlEaosLmzZdUHUngQRG4kHgRyIOvkvGcRt3UKj6TxDmEg/Q+B3XtNkzUGI110HzXmv+Lj2i7pwBJpDNHHtECfRV54KcP+HI/wDRxJx5mbp1FtOhthmGYhYnCLN1Z4AGnFerYPQbQpidNFkwYvnbOVjjuy3bRACbqVTXfSumydQq09O2c1ulmhHtltpGq6oJLKt6cs5pJf8AJx/YcommFZd9YgA9dCqr6JDesSzoPrkuuUUAZnXQegeuS69FEh2dQX9WKbj3H5KtvsYFMd/JZ2/x19TTYckVZs8fxZ5Gn6K2tVVfUqKS4q6oGvVTN0j08VSHe6TA1PIJn4PXIkUXx/tKs+jGN0KBc6oHF5OjsocA3j4FbnCekArBzgAaYgBxEEu3iO4fRV6loonladJHkte0qNMOY8eLSFb9HbC4cQ8S2lMFztjzDRxPsvSqVBtZxIHZH4uPkh8boQ0QIA9BG0BEcSTsrXylRSC4DHAjhvzPNWzHfpjXWddisteV4lH4Hf5mlhOrdR/tP8q41Tx6tF5Ubnpup7kdpviBqB4iR6LJVa3V1WvHAifqtY1wAn1O3uVl8epCcwGjjPnxSsqxadHpGDnMA4bEA+qutAFn+iVs5lrRzHUsaTPLcD0IHkoumV2/q+qpuyl41cDqG7EdxPPlKOjNJcpUjJ9N74OvC0H8DGie90v/AOwVC96rq9I03kFFNrSERlejp441FI0HRi51I5GVqQ8nUrB4HVy1h/UtzRqQAOaX2Z8qqRywSZ2RzAdO1A7igqbDKOjSYJ81DKJlhaGBOun3rK8r6TWzr3EahA7LYpjwaIPvK9Hr3Yp0nPOgAMnTlxnVY+3vGNqZuespciuJy/NppRDLTDqdrTkxMLL450sc85WHRGdMMXzthpWMpsWTLNfrHo4mSXHSCy8u1JldNChBUjSsTMx1CdKUktEHqxSCZJd86A6RTJIASiurgMbJUqp8ccdBwUMv8fH+TIkysvqpdqSq8uRLmzA5obEXZJA3G5U9I9LBJaRHWt2Zc5qDeMo1KltsMa5gqMb1o/3AQeRCzjqxLt+Ku+jteq2t1TD2HHM8EToBuO9VqdjSk0iegGuDmut8rh+EwNeYWjoubTptotA0gQI1e7U+5jyWbvL7NVDZA7Y0HIHieeit8Gq5q2Y/lBfB17R0GniZ8k8WVTvRsaDBSaGDzP6ncT98krtgc0g8VWsxUAwTJ7uK5q4lrGkHZOVQszuNYeQSqK0ujSqB3Lcdx3W1v3B4MrIYnawVDOhjnapmmFwC2Z03nxT4fhnXuDHA5S4OJg7A6+E7Km6P335HHbbw5BegYHbZGF8dpw24hqLKsr4IuxTAbHIc4VHi1HMZ8h5KercOYMzttNe4/YRtW2BbHMf2KWzFF0zz3H8FFRuYaOHushTlpylel3QgkLE47ZQ4uHDdI/s34Z/ZBYVoqsPetzQqzqsLg9s51RpgwDqY0WxpVIKntk5dyLKzqa7SjXAz/BVfZEbx4eCPkHge9K5K6M03sfELHr6T6U6OadiZ8Fi8M6POaHNcSS0nVbqi/KfJdXVt+YDdWOKdHO8vFa5r0eSY3QyPgqryLVdMrcAyskx8LlZocZs4GZ72O8Ltrk7nAhcQqDPQ8pkpTIA9fShNCcLum8RCUJ0kAcwhMUss9MkbhGwmD40PFQzR4zayKjHEFjgeRlD45QkuI2PaHgdVpMRw8alUd1SJZljVsx3jkpbtHpk1doxdUwVdWV0WNzj8Tmn/AI8EMbwl2XIJ5Bqvn2LGtZ1gzPyiWcBxh3PwVMY/Qs9FRhFhUqvzNboDq86NHOXHj3brSXdIMYAw8ZceZiPGAhhXMROg0A2EcgBoF2LjT79lco0LtuyIXh4jXmNPVTm+JG8oKuRv7KF1VSWpFj8ef7oW7qh3JCPqJqcvcGtEucYA4knQBBaklss+i2DGtcA6hjO07vP5WT3/ACBXo1atHhy2G+4nZVeDYcLekGbk9pztpcd/KNB4KK5v5nX19vBI9syZJc5aCrpxq9kDQwN58d9le1HeoWVo3BEa+Mz80TVx3IIJmdoTUIoMgx4wZG5VZb4V1hzPG/5f3REl7szteQ5K+wrCydT9+KEi79ERWOFtjYAKDpFh7KdE1B2SI85MLTdWGhecdJ8f6+oKbf8ATYTH9Ttp8OSYqg5TlotMNdDd/wBlZUHE9/n/ACs/h93LYOh+91eWQnx+9iFRxt2TM5urqKnKAP3VpbXYe2Csnid5/wCZ8cDHoAjLDENRqrA4WjL9O6TmPg7HYrHAr2DpLhTbugQIzgS0/ReQVaRa4tIggwQsPkQfLkeZ8/x3infpjtfBU4dKEBT51laOeEFqZcdakl4kHr5clmXBKYuXaN5LnS6xQF65zoskKz6Sqi+u9dFefDte3snyVJc2TmnuUHd8XHCEbXYRY4gKrcp/EPdVmKjIQRvKns6AGYnQxp6rm4BeDIHcZCno1JqL/hTHExTOZsAu1d2e1zieUoY32YydzuV3d4XVJnq368chj1Q4wyrt1NQjmKbv2UXRcox7JfiEzrsId+FV5jqnjxGX5qKrhVYfiyjxqMH1RyHSRNUuu9DvuEP1B4vaPMn5BOKTONX0BUcmNZJ8Sth0RweB17xqf9MGdGn8/nw7vFU3Rro42u7OcxpsOs6ZyNco09Vu6tQNbt9I8I4aKVZVkyekc3Vbh7/wqu5uWtlxieHe7lCa8uNzIDYkk8AqA1nV3wwE8hGw5lMkJDHyDP8AMTsJlWmGYa55l2p9h4IrBOimWHP1PLktRQt2jQABTaQ85qOkCWOFBu4VzSpodzg37/ZZjpR0y6kZKZHWHzDRzPelsytubpHXTnpCWH4ZkhxaHPcNIaZho8ePd4rCU4Jk6KI3Tqhc97i5zjq4mSVLTHA/wVEXas2YocI0XGGVJ00nvH15rS2be+B4iPRZC0b2hqQfn4rU0SW0nOPBpPoEyWyqaMpWuC57jzcT7o2zpk8VSiqQrXDa+YxsoLmqRq8IrECIWN/xG6PZH/EMHZdo8cjzWzwykdEdieGCvSfTdqHCPDkVDipriYPJwrNBxPBWlOSp8Uw91Cq6k4QWmPEcChZXNcadHk5R4umSSkuA5JRRFHsRK5Ll05RldJm0YlcEpOK5lQTRNbXGVwKt61uHCVQSjbO/y6FSjd4mXi+LA8Uw8xoqFzqjP6hyK3PWMcha2FtcmOzCSrZlKOJcCXDukhQXV+//APRxHDtH91o63R9p4SFV3HRSfwyEWOlD0ZyvcHifdA1K6vbnojU4Eqtr9Gqw4Skk2W2vRVPqIjB8Mdc1RTboN3O/S3iVxWwmsP8A1uWk6H1W0GuL+y9x4iNBsFXFOT2Uy5Nm0taDKNNtNggNED9z3zPqqnFsVDQdRomusQzaMBcXbBoknw+4U2G9DzUPWXOustogyxvLOfznuGnitD0QoqPZTYVg9a+OaSygD+I/m4dkcTpvsO8reYPgFOg2GNA5k6uPieJRjQ1gAEAaaRA5QBwGiiqXkj7jgoFlNsKkDb7+yo6tyACeKrq2I+PuqTF8ZgGNdDHcl9lL2TdIOkvVthp7fcdhwJ/ZebXV2XOJJJJMk8Sj7qo6o6JkuOpQdDDz1sHYbpJSt8UaMdR17CrdsADzRbG+h9lE8aqRjuCtSpUXt6LLDqJ9PP7Cv8Sq9XbuB3cMo56/wFTYQwyI4JY3iGdwaCIbppz4lSZn8pUU9SnzR2DUpeB7oR0lXuA0OJCg1Po1WGUsgEnVW7IImFVUdoU7KxafpKEmZWjJf4l9EzWDbikJc3R8cW8D5Lz636OPcYK9sr4oGggkGRsRz3WOq0YJgcUk8ak7OF52KKny+zLN6GablMtVJTJPwxMXFFoQonIotUDwrGWEBXJK6cFGVBI64c+Fy98IStXQMkTdeZ0KnfjDmROo7lDY0Ae0eSgvYCFI7HixfH5Msv8APQBrKcdIW6ABx8GkqotKoccrtOS1FlQa0aD+6azTSQL8ZUO1N3nA+qgqMrH/ANf/ANBXjG681MKX1RZPJIyr7Wu7altzc1d0+i1Sto8taOOXtO8pgfNa2nREGfvv9EPVuw0QDp3R/coslZHWhYZglK3EMaAI14k+J3OqmuL4DbbZV1bECff24IG5udfDh9UCXvYdXxCeIP8AKBrYiBJJ9/vSeCqbm5cdBrw1H14rgWLn7kjw091YoglZNWvSTqYHj8u5Z7FMTExK0L8AaRqTtzKocQw5jeUpJRdDcUiOxAAzcSi2PbrzKrhVgQE7KsrDuMrRjXJT5IMq052XLKRKifW1hFYe7s95V+LK8jdm3FNz7CqVY02Ojc6DuHFASj6tPTvXFKwMq9JouhGjuyt5MD0WksbeG6b8lW4dRjcK6azQR/KicW1SIm/ROx/goby6jYjNtCGrXcaDU/e6GG5PEqzoxeR5CxL+k2UkySpBQCibUUjayU4U5Obti+DCdddakgQkLVwWKcBOGpSUBPoqB1FWZYonUUoxVPooK4oq7fRQ9W3lQOmDYF2nvaf06eqfELKJXNJhpvzgbb+HFX1dgewOHESj+nU8XJaowtakZ4q2w3HCw5Khkfq/ddV8PJOiang3Epkzc/kaazqy0kGdNI9kbSeANTvPqs7hbzTkASDw5JYpjmQfhIEblzQ0eJQUy12Xd5fAbcOR5fYWevcS5DwP3x1Wfq9Mabz/AKoGu0O/ZL/OqB3qtI5Zk6X0Kpx+y0p4iI1I812ytnGm2vKPBVLOkdsz87Y7hJ+SHuunlIfga5x/4j3TVQSyxXs0baQGpSuMVp0xq4BYyr0kq1NoaO7f1UPWgGXkeZRzXobmjR3nSuRDAfEhVDqjn6+6VriFI75T5q9t2UjEbnnsle+yxcGU9th5cddkacPAkxCtadvBAA0U1zRaWiOWqSWOLVDNR6MVcVYJCOsDKFxq0IfIGh3RmDbQe8LJhi4zaIwxcWy/pUgRoi7e0jzQ1iIVxk02+yttlrdETKei5qXOVc16wZ4qtqXBJlWLSsy+R5Cxx/oUHrsFCMqqdjkhwpScnb7JQugEzVK1qgQWVJShqSkgmD11nUQXQHyUAjsu+/dLOuCE6gYRcPvxURO67XBH37IA4LAmoV+rkHVh9v4Tlq4Lfn7JaLYTcHaCWup8HD1Qd7jdCmNXDlAOqhr4c14OZo8hHugK3RamdpHvuizavL+wTEenLRpSYSeZ0CxmJ4hVrul7ieQ4DyWuq9GAOKFdgATdiSz8zHC1KlZZFaz/ACMJxhUcFKRTaMy3DpXL8EJ2Wsbh8cE4tYUuKYtmX+FeKRbGvAjkq99k/jK3HUapG1HIeiXgM5OXZg/hyEZa4jUp7OMcitZUwph/KoH9HGHuRxaJjPj0PhHS4aNqaD72Wkz9nM0y06g9yyNTogT+Fy7t8Mu6OjDmb+mdFDl9mvH5NfsaPFbbMzMPNU+F1gajm90j5FEWeLVB2atNzQdD2ZHqFXVKFVlXrGtBbJEARLVTL9+SNP54qXJPs1GHVRmg9wV/c3AYzU8Fi2X9N4gmDsQdCrOrUaabQ0l20A7taOHeVoVWTnzxjG0R3FyXGSuZXdGzJ4fcKwoYaptHEnJydsr6VMoyhQKsadiiW2gCgrAqdBFUbUottIBSsKBSAWiSnLjySU0BV/spWj5pJJSRP/dcOP8A29ssJJIQHTdx98EzD80kkAdNb7RHnquMo+XukkoGOGtXZYOSZJAA1yNUDWpjlz+QSSUjIhjbw/ZKo3dOkmJIyN1E5uqdJSSiNzUzR9UklIxM1qKpUhy+4SSUMUKZSHLmp2UxGySSUUl+HaRqB9hCvt2zskkkJBqlhTkHIN0bZ2rf0jYfVJJQgkHCkANlIB80kk5Ud8/L6ropJKQR2EnfVJJBByUkklI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8436" name="AutoShape 4" descr="data:image/jpeg;base64,/9j/4AAQSkZJRgABAQAAAQABAAD/2wCEAAkGBhQSERQSExIUFRQUFRUVFBQVEhQUFBUVFBQVFBQUFBQXHCYeFxkjGhQUHy8gIycpLCwsFR4xNTAqNSYrLCkBCQoKDgwOGg8PGikkHCQpKSwtLCwpLCksLCwsLCwsLCkpKSkpKSksKSksLCwsKSksLCkpLCksKSksKSwpLCwpKf/AABEIAMMBAwMBIgACEQEDEQH/xAAbAAABBQEBAAAAAAAAAAAAAAAEAAEDBQYCB//EADwQAAEDAgQCCAQFAgYDAQAAAAEAAhEDBAUSITFBUQYTImFxgZGhFLHB8DJCUtHhYvEHFTNyksIjQ6JT/8QAGgEAAgMBAQAAAAAAAAAAAAAAAAIBAwQFBv/EACYRAAICAgICAgMAAwEAAAAAAAABAhEDIRIxBEEiURMyYRQzcQX/2gAMAwEAAhEDEQA/AA2NUrGpmtUjQriTsJwEgF1CAEkCkmQA8pSkkgBSlKSSAFKdMkEAOnTJIAdJSUbYu2CsKGEA7vHfzCC6GGc+kVkpSjLjCnt2GYcwg3NjdSVzhKGpISeUySgUdOmSUgOkkmQA6dMkgB0kgmlADpLk1QFDUvWhQ5JdgEJKChchyIAQmn0BzCS6hJSAGGroBdBi6yKAGATp8qWVADJoXWVPlQBxCS7ypsqAOUoXUJZUAcwnAXWRE0sPeTq0jxCBoxcukCtbOyPo4bsXeiJp2zWd5UFxfaoOr4/he5hOcNEBBNvYdqoH3aAdV1QkdSONJGktsQjiiHGlV/ENeY3WaDi3XgiaF4mFliUlTQVeYO5mo7Q7t0K20ceBVraYhpB1VgyoCJbHghnNyeDG9aMv1Z5FOykTsCVoKd+HEjKJHcF2+sANNPJVuRV/gb7KSnhtQ/ljx0XT7MM3Mx6I+tdwY4oW4ad91HO9GjH4mOHewbqw+Y0LRIjSeY7/AOEOXQiLWrkdMx5qr6VVDReCPwvEt7uYQ5KMWyjz8SilkitEla9A4qvuMYHBUtS6LuKiNRc3J5cm6icR5X6LCripKHfck7lDtXRCyynKT2ypyZb4FU1haEBUGAU+K0IC6/i/60aodDQnTwktIx0LZdfDK16gJjRStklX8Om+HVoaKfqFFgVXw6Xw6tOpS6lSmBV/Dpvh1a9Sm6hFgVfw6jqw3dXBorLdIH/+QQdkGrxsH5Zb6D6tzkjL5lDvu3kyHHwkoCtWIg8wF0y4TcTtwwKCpItrfEHCOPjqrVlWk8FtRg7nNhrv5WYF2AjqF0HDQ6jUfUKKGljI8ZsTRI1zMd+F/wBHciqwVlsrfLWpmlU/C4ak7g8CO8brFYjhz6D3MdwO/McCO46JkWY5Xp9lhRuNgdQuq1DXM30VEzEY0K0WB0cwzO2KLLn8VZzb3ZhHU8QI4q0dgFOo2WjK7gR9Qs5e2r6LstQeBGxHOVJVcZsLubshwfw2KsadSQsvcOzaTorDAsSmWHcaH6FVzj7IlHWi0taBkud4qd5B0TUanBRPfBSVRS02Q1KYB2U+J4WLm1c2O23tMP8AUOE9/wBVw551gEIvDLqCB78P5UqhZwWSLizyiqSCQdI0IXOZajp/gXU1BXYOxUPaHJ/7H5yse2pK5GXF+OVHk8uJ45uLDGuTh6GNRGYdblzwFSlboRKzU4Lbw0K1hKztMrQFN1C70I8YpGtKiGElN1KSckt1yUi5KUhI4STSlKgBQuoXKeUAPCaE8pnOgSpADxG4DGnVY26uA58ZhJKkxzFTUeYPZBgD6rPVnyU0V7PR+Lg4wRoq2HVdxBHigrilWH5VVUcZq0/wvPgdQpT0uf8AmAPhohzrs2JTX9OK15Ubu0qCljrmPDv0kGOfcrG2x1j9HaHvUlbDadQSNT3I1LpjqSemamzvg5rXt/C8Zh58PHh5KbGLB9xQDmx1rNh+ph3afDQjzVB0d7LXUp0aczZ5E9oeuvmtBb3xaQR5D780xmnHi9Hnd2S1xDmlpHArZdHLoGkz0KXSixa8gwC14JaeR2I8j81T9GKpp1HUp0mRPjql6ZcnzjZ6ZY1IAU99ZNrMLHjQ8eIPAhAYedR/f+yuBspRinpnl17QNGq6m7XKd+Y4FAW91lrg89FddN9LkHnTHs5wWZqHWe9O1aOhBco2byzrzEqS4ZrKq8Guswaeenmre80Z3qkytU6GzB2mkBKmYOny+qho6f3UzaZ0134R9wlEaosLmzZdUHUngQRG4kHgRyIOvkvGcRt3UKj6TxDmEg/Q+B3XtNkzUGI110HzXmv+Lj2i7pwBJpDNHHtECfRV54KcP+HI/wDRxJx5mbp1FtOhthmGYhYnCLN1Z4AGnFerYPQbQpidNFkwYvnbOVjjuy3bRACbqVTXfSumydQq09O2c1ulmhHtltpGq6oJLKt6cs5pJf8AJx/YcommFZd9YgA9dCqr6JDesSzoPrkuuUUAZnXQegeuS69FEh2dQX9WKbj3H5KtvsYFMd/JZ2/x19TTYckVZs8fxZ5Gn6K2tVVfUqKS4q6oGvVTN0j08VSHe6TA1PIJn4PXIkUXx/tKs+jGN0KBc6oHF5OjsocA3j4FbnCekArBzgAaYgBxEEu3iO4fRV6loonladJHkte0qNMOY8eLSFb9HbC4cQ8S2lMFztjzDRxPsvSqVBtZxIHZH4uPkh8boQ0QIA9BG0BEcSTsrXylRSC4DHAjhvzPNWzHfpjXWddisteV4lH4Hf5mlhOrdR/tP8q41Tx6tF5Ubnpup7kdpviBqB4iR6LJVa3V1WvHAifqtY1wAn1O3uVl8epCcwGjjPnxSsqxadHpGDnMA4bEA+qutAFn+iVs5lrRzHUsaTPLcD0IHkoumV2/q+qpuyl41cDqG7EdxPPlKOjNJcpUjJ9N74OvC0H8DGie90v/AOwVC96rq9I03kFFNrSERlejp441FI0HRi51I5GVqQ8nUrB4HVy1h/UtzRqQAOaX2Z8qqRywSZ2RzAdO1A7igqbDKOjSYJ81DKJlhaGBOun3rK8r6TWzr3EahA7LYpjwaIPvK9Hr3Yp0nPOgAMnTlxnVY+3vGNqZuespciuJy/NppRDLTDqdrTkxMLL450sc85WHRGdMMXzthpWMpsWTLNfrHo4mSXHSCy8u1JldNChBUjSsTMx1CdKUktEHqxSCZJd86A6RTJIASiurgMbJUqp8ccdBwUMv8fH+TIkysvqpdqSq8uRLmzA5obEXZJA3G5U9I9LBJaRHWt2Zc5qDeMo1KltsMa5gqMb1o/3AQeRCzjqxLt+Ku+jteq2t1TD2HHM8EToBuO9VqdjSk0iegGuDmut8rh+EwNeYWjoubTptotA0gQI1e7U+5jyWbvL7NVDZA7Y0HIHieeit8Gq5q2Y/lBfB17R0GniZ8k8WVTvRsaDBSaGDzP6ncT98krtgc0g8VWsxUAwTJ7uK5q4lrGkHZOVQszuNYeQSqK0ujSqB3Lcdx3W1v3B4MrIYnawVDOhjnapmmFwC2Z03nxT4fhnXuDHA5S4OJg7A6+E7Km6P335HHbbw5BegYHbZGF8dpw24hqLKsr4IuxTAbHIc4VHi1HMZ8h5KercOYMzttNe4/YRtW2BbHMf2KWzFF0zz3H8FFRuYaOHushTlpylel3QgkLE47ZQ4uHDdI/s34Z/ZBYVoqsPetzQqzqsLg9s51RpgwDqY0WxpVIKntk5dyLKzqa7SjXAz/BVfZEbx4eCPkHge9K5K6M03sfELHr6T6U6OadiZ8Fi8M6POaHNcSS0nVbqi/KfJdXVt+YDdWOKdHO8vFa5r0eSY3QyPgqryLVdMrcAyskx8LlZocZs4GZ72O8Ltrk7nAhcQqDPQ8pkpTIA9fShNCcLum8RCUJ0kAcwhMUss9MkbhGwmD40PFQzR4zayKjHEFjgeRlD45QkuI2PaHgdVpMRw8alUd1SJZljVsx3jkpbtHpk1doxdUwVdWV0WNzj8Tmn/AI8EMbwl2XIJ5Bqvn2LGtZ1gzPyiWcBxh3PwVMY/Qs9FRhFhUqvzNboDq86NHOXHj3brSXdIMYAw8ZceZiPGAhhXMROg0A2EcgBoF2LjT79lco0LtuyIXh4jXmNPVTm+JG8oKuRv7KF1VSWpFj8ef7oW7qh3JCPqJqcvcGtEucYA4knQBBaklss+i2DGtcA6hjO07vP5WT3/ACBXo1atHhy2G+4nZVeDYcLekGbk9pztpcd/KNB4KK5v5nX19vBI9syZJc5aCrpxq9kDQwN58d9le1HeoWVo3BEa+Mz80TVx3IIJmdoTUIoMgx4wZG5VZb4V1hzPG/5f3REl7szteQ5K+wrCydT9+KEi79ERWOFtjYAKDpFh7KdE1B2SI85MLTdWGhecdJ8f6+oKbf8ATYTH9Ttp8OSYqg5TlotMNdDd/wBlZUHE9/n/ACs/h93LYOh+91eWQnx+9iFRxt2TM5urqKnKAP3VpbXYe2Csnid5/wCZ8cDHoAjLDENRqrA4WjL9O6TmPg7HYrHAr2DpLhTbugQIzgS0/ReQVaRa4tIggwQsPkQfLkeZ8/x3infpjtfBU4dKEBT51laOeEFqZcdakl4kHr5clmXBKYuXaN5LnS6xQF65zoskKz6Sqi+u9dFefDte3snyVJc2TmnuUHd8XHCEbXYRY4gKrcp/EPdVmKjIQRvKns6AGYnQxp6rm4BeDIHcZCno1JqL/hTHExTOZsAu1d2e1zieUoY32YydzuV3d4XVJnq368chj1Q4wyrt1NQjmKbv2UXRcox7JfiEzrsId+FV5jqnjxGX5qKrhVYfiyjxqMH1RyHSRNUuu9DvuEP1B4vaPMn5BOKTONX0BUcmNZJ8Sth0RweB17xqf9MGdGn8/nw7vFU3Rro42u7OcxpsOs6ZyNco09Vu6tQNbt9I8I4aKVZVkyekc3Vbh7/wqu5uWtlxieHe7lCa8uNzIDYkk8AqA1nV3wwE8hGw5lMkJDHyDP8AMTsJlWmGYa55l2p9h4IrBOimWHP1PLktRQt2jQABTaQ85qOkCWOFBu4VzSpodzg37/ZZjpR0y6kZKZHWHzDRzPelsytubpHXTnpCWH4ZkhxaHPcNIaZho8ePd4rCU4Jk6KI3Tqhc97i5zjq4mSVLTHA/wVEXas2YocI0XGGVJ00nvH15rS2be+B4iPRZC0b2hqQfn4rU0SW0nOPBpPoEyWyqaMpWuC57jzcT7o2zpk8VSiqQrXDa+YxsoLmqRq8IrECIWN/xG6PZH/EMHZdo8cjzWzwykdEdieGCvSfTdqHCPDkVDipriYPJwrNBxPBWlOSp8Uw91Cq6k4QWmPEcChZXNcadHk5R4umSSkuA5JRRFHsRK5Ll05RldJm0YlcEpOK5lQTRNbXGVwKt61uHCVQSjbO/y6FSjd4mXi+LA8Uw8xoqFzqjP6hyK3PWMcha2FtcmOzCSrZlKOJcCXDukhQXV+//APRxHDtH91o63R9p4SFV3HRSfwyEWOlD0ZyvcHifdA1K6vbnojU4Eqtr9Gqw4Skk2W2vRVPqIjB8Mdc1RTboN3O/S3iVxWwmsP8A1uWk6H1W0GuL+y9x4iNBsFXFOT2Uy5Nm0taDKNNtNggNED9z3zPqqnFsVDQdRomusQzaMBcXbBoknw+4U2G9DzUPWXOustogyxvLOfznuGnitD0QoqPZTYVg9a+OaSygD+I/m4dkcTpvsO8reYPgFOg2GNA5k6uPieJRjQ1gAEAaaRA5QBwGiiqXkj7jgoFlNsKkDb7+yo6tyACeKrq2I+PuqTF8ZgGNdDHcl9lL2TdIOkvVthp7fcdhwJ/ZebXV2XOJJJJMk8Sj7qo6o6JkuOpQdDDz1sHYbpJSt8UaMdR17CrdsADzRbG+h9lE8aqRjuCtSpUXt6LLDqJ9PP7Cv8Sq9XbuB3cMo56/wFTYQwyI4JY3iGdwaCIbppz4lSZn8pUU9SnzR2DUpeB7oR0lXuA0OJCg1Po1WGUsgEnVW7IImFVUdoU7KxafpKEmZWjJf4l9EzWDbikJc3R8cW8D5Lz636OPcYK9sr4oGggkGRsRz3WOq0YJgcUk8ak7OF52KKny+zLN6GablMtVJTJPwxMXFFoQonIotUDwrGWEBXJK6cFGVBI64c+Fy98IStXQMkTdeZ0KnfjDmROo7lDY0Ae0eSgvYCFI7HixfH5Msv8APQBrKcdIW6ABx8GkqotKoccrtOS1FlQa0aD+6azTSQL8ZUO1N3nA+qgqMrH/ANf/ANBXjG681MKX1RZPJIyr7Wu7altzc1d0+i1Sto8taOOXtO8pgfNa2nREGfvv9EPVuw0QDp3R/coslZHWhYZglK3EMaAI14k+J3OqmuL4DbbZV1bECff24IG5udfDh9UCXvYdXxCeIP8AKBrYiBJJ9/vSeCqbm5cdBrw1H14rgWLn7kjw091YoglZNWvSTqYHj8u5Z7FMTExK0L8AaRqTtzKocQw5jeUpJRdDcUiOxAAzcSi2PbrzKrhVgQE7KsrDuMrRjXJT5IMq052XLKRKifW1hFYe7s95V+LK8jdm3FNz7CqVY02Ojc6DuHFASj6tPTvXFKwMq9JouhGjuyt5MD0WksbeG6b8lW4dRjcK6azQR/KicW1SIm/ROx/goby6jYjNtCGrXcaDU/e6GG5PEqzoxeR5CxL+k2UkySpBQCibUUjayU4U5Obti+DCdddakgQkLVwWKcBOGpSUBPoqB1FWZYonUUoxVPooK4oq7fRQ9W3lQOmDYF2nvaf06eqfELKJXNJhpvzgbb+HFX1dgewOHESj+nU8XJaowtakZ4q2w3HCw5Khkfq/ddV8PJOiang3Epkzc/kaazqy0kGdNI9kbSeANTvPqs7hbzTkASDw5JYpjmQfhIEblzQ0eJQUy12Xd5fAbcOR5fYWevcS5DwP3x1Wfq9Mabz/AKoGu0O/ZL/OqB3qtI5Zk6X0Kpx+y0p4iI1I812ytnGm2vKPBVLOkdsz87Y7hJ+SHuunlIfga5x/4j3TVQSyxXs0baQGpSuMVp0xq4BYyr0kq1NoaO7f1UPWgGXkeZRzXobmjR3nSuRDAfEhVDqjn6+6VriFI75T5q9t2UjEbnnsle+yxcGU9th5cddkacPAkxCtadvBAA0U1zRaWiOWqSWOLVDNR6MVcVYJCOsDKFxq0IfIGh3RmDbQe8LJhi4zaIwxcWy/pUgRoi7e0jzQ1iIVxk02+yttlrdETKei5qXOVc16wZ4qtqXBJlWLSsy+R5Cxx/oUHrsFCMqqdjkhwpScnb7JQugEzVK1qgQWVJShqSkgmD11nUQXQHyUAjsu+/dLOuCE6gYRcPvxURO67XBH37IA4LAmoV+rkHVh9v4Tlq4Lfn7JaLYTcHaCWup8HD1Qd7jdCmNXDlAOqhr4c14OZo8hHugK3RamdpHvuizavL+wTEenLRpSYSeZ0CxmJ4hVrul7ieQ4DyWuq9GAOKFdgATdiSz8zHC1KlZZFaz/ACMJxhUcFKRTaMy3DpXL8EJ2Wsbh8cE4tYUuKYtmX+FeKRbGvAjkq99k/jK3HUapG1HIeiXgM5OXZg/hyEZa4jUp7OMcitZUwph/KoH9HGHuRxaJjPj0PhHS4aNqaD72Wkz9nM0y06g9yyNTogT+Fy7t8Mu6OjDmb+mdFDl9mvH5NfsaPFbbMzMPNU+F1gajm90j5FEWeLVB2atNzQdD2ZHqFXVKFVlXrGtBbJEARLVTL9+SNP54qXJPs1GHVRmg9wV/c3AYzU8Fi2X9N4gmDsQdCrOrUaabQ0l20A7taOHeVoVWTnzxjG0R3FyXGSuZXdGzJ4fcKwoYaptHEnJydsr6VMoyhQKsadiiW2gCgrAqdBFUbUottIBSsKBSAWiSnLjySU0BV/spWj5pJJSRP/dcOP8A29ssJJIQHTdx98EzD80kkAdNb7RHnquMo+XukkoGOGtXZYOSZJAA1yNUDWpjlz+QSSUjIhjbw/ZKo3dOkmJIyN1E5uqdJSSiNzUzR9UklIxM1qKpUhy+4SSUMUKZSHLmp2UxGySSUUl+HaRqB9hCvt2zskkkJBqlhTkHIN0bZ2rf0jYfVJJQgkHCkANlIB80kk5Ud8/L6ropJKQR2EnfVJJBByUkklI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8438" name="AutoShape 6" descr="data:image/jpeg;base64,/9j/4AAQSkZJRgABAQAAAQABAAD/2wCEAAkGBhQSERQSExIUFRQUFRUVFBQVEhQUFBUVFBQVFBQUFBQXHCYeFxkjGhQUHy8gIycpLCwsFR4xNTAqNSYrLCkBCQoKDgwOGg8PGikkHCQpKSwtLCwpLCksLCwsLCwsLCkpKSkpKSksKSksLCwsKSksLCkpLCksKSksKSwpLCwpKf/AABEIAMMBAwMBIgACEQEDEQH/xAAbAAABBQEBAAAAAAAAAAAAAAAEAAEDBQYCB//EADwQAAEDAgQCCAQFAgYDAQAAAAEAAhEDBAUSITFBUQYTImFxgZGhFLHB8DJCUtHhYvEHFTNyksIjQ6JT/8QAGgEAAgMBAQAAAAAAAAAAAAAAAAIBAwQFBv/EACYRAAICAgICAgMAAwEAAAAAAAABAhEDIRIxBEEiURMyYRQzcQX/2gAMAwEAAhEDEQA/AA2NUrGpmtUjQriTsJwEgF1CAEkCkmQA8pSkkgBSlKSSAFKdMkEAOnTJIAdJSUbYu2CsKGEA7vHfzCC6GGc+kVkpSjLjCnt2GYcwg3NjdSVzhKGpISeUySgUdOmSUgOkkmQA6dMkgB0kgmlADpLk1QFDUvWhQ5JdgEJKChchyIAQmn0BzCS6hJSAGGroBdBi6yKAGATp8qWVADJoXWVPlQBxCS7ypsqAOUoXUJZUAcwnAXWRE0sPeTq0jxCBoxcukCtbOyPo4bsXeiJp2zWd5UFxfaoOr4/he5hOcNEBBNvYdqoH3aAdV1QkdSONJGktsQjiiHGlV/ENeY3WaDi3XgiaF4mFliUlTQVeYO5mo7Q7t0K20ceBVraYhpB1VgyoCJbHghnNyeDG9aMv1Z5FOykTsCVoKd+HEjKJHcF2+sANNPJVuRV/gb7KSnhtQ/ljx0XT7MM3Mx6I+tdwY4oW4ad91HO9GjH4mOHewbqw+Y0LRIjSeY7/AOEOXQiLWrkdMx5qr6VVDReCPwvEt7uYQ5KMWyjz8SilkitEla9A4qvuMYHBUtS6LuKiNRc3J5cm6icR5X6LCripKHfck7lDtXRCyynKT2ypyZb4FU1haEBUGAU+K0IC6/i/60aodDQnTwktIx0LZdfDK16gJjRStklX8Om+HVoaKfqFFgVXw6Xw6tOpS6lSmBV/Dpvh1a9Sm6hFgVfw6jqw3dXBorLdIH/+QQdkGrxsH5Zb6D6tzkjL5lDvu3kyHHwkoCtWIg8wF0y4TcTtwwKCpItrfEHCOPjqrVlWk8FtRg7nNhrv5WYF2AjqF0HDQ6jUfUKKGljI8ZsTRI1zMd+F/wBHciqwVlsrfLWpmlU/C4ak7g8CO8brFYjhz6D3MdwO/McCO46JkWY5Xp9lhRuNgdQuq1DXM30VEzEY0K0WB0cwzO2KLLn8VZzb3ZhHU8QI4q0dgFOo2WjK7gR9Qs5e2r6LstQeBGxHOVJVcZsLubshwfw2KsadSQsvcOzaTorDAsSmWHcaH6FVzj7IlHWi0taBkud4qd5B0TUanBRPfBSVRS02Q1KYB2U+J4WLm1c2O23tMP8AUOE9/wBVw551gEIvDLqCB78P5UqhZwWSLizyiqSCQdI0IXOZajp/gXU1BXYOxUPaHJ/7H5yse2pK5GXF+OVHk8uJ45uLDGuTh6GNRGYdblzwFSlboRKzU4Lbw0K1hKztMrQFN1C70I8YpGtKiGElN1KSckt1yUi5KUhI4STSlKgBQuoXKeUAPCaE8pnOgSpADxG4DGnVY26uA58ZhJKkxzFTUeYPZBgD6rPVnyU0V7PR+Lg4wRoq2HVdxBHigrilWH5VVUcZq0/wvPgdQpT0uf8AmAPhohzrs2JTX9OK15Ubu0qCljrmPDv0kGOfcrG2x1j9HaHvUlbDadQSNT3I1LpjqSemamzvg5rXt/C8Zh58PHh5KbGLB9xQDmx1rNh+ph3afDQjzVB0d7LXUp0aczZ5E9oeuvmtBb3xaQR5D780xmnHi9Hnd2S1xDmlpHArZdHLoGkz0KXSixa8gwC14JaeR2I8j81T9GKpp1HUp0mRPjql6ZcnzjZ6ZY1IAU99ZNrMLHjQ8eIPAhAYedR/f+yuBspRinpnl17QNGq6m7XKd+Y4FAW91lrg89FddN9LkHnTHs5wWZqHWe9O1aOhBco2byzrzEqS4ZrKq8Guswaeenmre80Z3qkytU6GzB2mkBKmYOny+qho6f3UzaZ0134R9wlEaosLmzZdUHUngQRG4kHgRyIOvkvGcRt3UKj6TxDmEg/Q+B3XtNkzUGI110HzXmv+Lj2i7pwBJpDNHHtECfRV54KcP+HI/wDRxJx5mbp1FtOhthmGYhYnCLN1Z4AGnFerYPQbQpidNFkwYvnbOVjjuy3bRACbqVTXfSumydQq09O2c1ulmhHtltpGq6oJLKt6cs5pJf8AJx/YcommFZd9YgA9dCqr6JDesSzoPrkuuUUAZnXQegeuS69FEh2dQX9WKbj3H5KtvsYFMd/JZ2/x19TTYckVZs8fxZ5Gn6K2tVVfUqKS4q6oGvVTN0j08VSHe6TA1PIJn4PXIkUXx/tKs+jGN0KBc6oHF5OjsocA3j4FbnCekArBzgAaYgBxEEu3iO4fRV6loonladJHkte0qNMOY8eLSFb9HbC4cQ8S2lMFztjzDRxPsvSqVBtZxIHZH4uPkh8boQ0QIA9BG0BEcSTsrXylRSC4DHAjhvzPNWzHfpjXWddisteV4lH4Hf5mlhOrdR/tP8q41Tx6tF5Ubnpup7kdpviBqB4iR6LJVa3V1WvHAifqtY1wAn1O3uVl8epCcwGjjPnxSsqxadHpGDnMA4bEA+qutAFn+iVs5lrRzHUsaTPLcD0IHkoumV2/q+qpuyl41cDqG7EdxPPlKOjNJcpUjJ9N74OvC0H8DGie90v/AOwVC96rq9I03kFFNrSERlejp441FI0HRi51I5GVqQ8nUrB4HVy1h/UtzRqQAOaX2Z8qqRywSZ2RzAdO1A7igqbDKOjSYJ81DKJlhaGBOun3rK8r6TWzr3EahA7LYpjwaIPvK9Hr3Yp0nPOgAMnTlxnVY+3vGNqZuespciuJy/NppRDLTDqdrTkxMLL450sc85WHRGdMMXzthpWMpsWTLNfrHo4mSXHSCy8u1JldNChBUjSsTMx1CdKUktEHqxSCZJd86A6RTJIASiurgMbJUqp8ccdBwUMv8fH+TIkysvqpdqSq8uRLmzA5obEXZJA3G5U9I9LBJaRHWt2Zc5qDeMo1KltsMa5gqMb1o/3AQeRCzjqxLt+Ku+jteq2t1TD2HHM8EToBuO9VqdjSk0iegGuDmut8rh+EwNeYWjoubTptotA0gQI1e7U+5jyWbvL7NVDZA7Y0HIHieeit8Gq5q2Y/lBfB17R0GniZ8k8WVTvRsaDBSaGDzP6ncT98krtgc0g8VWsxUAwTJ7uK5q4lrGkHZOVQszuNYeQSqK0ujSqB3Lcdx3W1v3B4MrIYnawVDOhjnapmmFwC2Z03nxT4fhnXuDHA5S4OJg7A6+E7Km6P335HHbbw5BegYHbZGF8dpw24hqLKsr4IuxTAbHIc4VHi1HMZ8h5KercOYMzttNe4/YRtW2BbHMf2KWzFF0zz3H8FFRuYaOHushTlpylel3QgkLE47ZQ4uHDdI/s34Z/ZBYVoqsPetzQqzqsLg9s51RpgwDqY0WxpVIKntk5dyLKzqa7SjXAz/BVfZEbx4eCPkHge9K5K6M03sfELHr6T6U6OadiZ8Fi8M6POaHNcSS0nVbqi/KfJdXVt+YDdWOKdHO8vFa5r0eSY3QyPgqryLVdMrcAyskx8LlZocZs4GZ72O8Ltrk7nAhcQqDPQ8pkpTIA9fShNCcLum8RCUJ0kAcwhMUss9MkbhGwmD40PFQzR4zayKjHEFjgeRlD45QkuI2PaHgdVpMRw8alUd1SJZljVsx3jkpbtHpk1doxdUwVdWV0WNzj8Tmn/AI8EMbwl2XIJ5Bqvn2LGtZ1gzPyiWcBxh3PwVMY/Qs9FRhFhUqvzNboDq86NHOXHj3brSXdIMYAw8ZceZiPGAhhXMROg0A2EcgBoF2LjT79lco0LtuyIXh4jXmNPVTm+JG8oKuRv7KF1VSWpFj8ef7oW7qh3JCPqJqcvcGtEucYA4knQBBaklss+i2DGtcA6hjO07vP5WT3/ACBXo1atHhy2G+4nZVeDYcLekGbk9pztpcd/KNB4KK5v5nX19vBI9syZJc5aCrpxq9kDQwN58d9le1HeoWVo3BEa+Mz80TVx3IIJmdoTUIoMgx4wZG5VZb4V1hzPG/5f3REl7szteQ5K+wrCydT9+KEi79ERWOFtjYAKDpFh7KdE1B2SI85MLTdWGhecdJ8f6+oKbf8ATYTH9Ttp8OSYqg5TlotMNdDd/wBlZUHE9/n/ACs/h93LYOh+91eWQnx+9iFRxt2TM5urqKnKAP3VpbXYe2Csnid5/wCZ8cDHoAjLDENRqrA4WjL9O6TmPg7HYrHAr2DpLhTbugQIzgS0/ReQVaRa4tIggwQsPkQfLkeZ8/x3infpjtfBU4dKEBT51laOeEFqZcdakl4kHr5clmXBKYuXaN5LnS6xQF65zoskKz6Sqi+u9dFefDte3snyVJc2TmnuUHd8XHCEbXYRY4gKrcp/EPdVmKjIQRvKns6AGYnQxp6rm4BeDIHcZCno1JqL/hTHExTOZsAu1d2e1zieUoY32YydzuV3d4XVJnq368chj1Q4wyrt1NQjmKbv2UXRcox7JfiEzrsId+FV5jqnjxGX5qKrhVYfiyjxqMH1RyHSRNUuu9DvuEP1B4vaPMn5BOKTONX0BUcmNZJ8Sth0RweB17xqf9MGdGn8/nw7vFU3Rro42u7OcxpsOs6ZyNco09Vu6tQNbt9I8I4aKVZVkyekc3Vbh7/wqu5uWtlxieHe7lCa8uNzIDYkk8AqA1nV3wwE8hGw5lMkJDHyDP8AMTsJlWmGYa55l2p9h4IrBOimWHP1PLktRQt2jQABTaQ85qOkCWOFBu4VzSpodzg37/ZZjpR0y6kZKZHWHzDRzPelsytubpHXTnpCWH4ZkhxaHPcNIaZho8ePd4rCU4Jk6KI3Tqhc97i5zjq4mSVLTHA/wVEXas2YocI0XGGVJ00nvH15rS2be+B4iPRZC0b2hqQfn4rU0SW0nOPBpPoEyWyqaMpWuC57jzcT7o2zpk8VSiqQrXDa+YxsoLmqRq8IrECIWN/xG6PZH/EMHZdo8cjzWzwykdEdieGCvSfTdqHCPDkVDipriYPJwrNBxPBWlOSp8Uw91Cq6k4QWmPEcChZXNcadHk5R4umSSkuA5JRRFHsRK5Ll05RldJm0YlcEpOK5lQTRNbXGVwKt61uHCVQSjbO/y6FSjd4mXi+LA8Uw8xoqFzqjP6hyK3PWMcha2FtcmOzCSrZlKOJcCXDukhQXV+//APRxHDtH91o63R9p4SFV3HRSfwyEWOlD0ZyvcHifdA1K6vbnojU4Eqtr9Gqw4Skk2W2vRVPqIjB8Mdc1RTboN3O/S3iVxWwmsP8A1uWk6H1W0GuL+y9x4iNBsFXFOT2Uy5Nm0taDKNNtNggNED9z3zPqqnFsVDQdRomusQzaMBcXbBoknw+4U2G9DzUPWXOustogyxvLOfznuGnitD0QoqPZTYVg9a+OaSygD+I/m4dkcTpvsO8reYPgFOg2GNA5k6uPieJRjQ1gAEAaaRA5QBwGiiqXkj7jgoFlNsKkDb7+yo6tyACeKrq2I+PuqTF8ZgGNdDHcl9lL2TdIOkvVthp7fcdhwJ/ZebXV2XOJJJJMk8Sj7qo6o6JkuOpQdDDz1sHYbpJSt8UaMdR17CrdsADzRbG+h9lE8aqRjuCtSpUXt6LLDqJ9PP7Cv8Sq9XbuB3cMo56/wFTYQwyI4JY3iGdwaCIbppz4lSZn8pUU9SnzR2DUpeB7oR0lXuA0OJCg1Po1WGUsgEnVW7IImFVUdoU7KxafpKEmZWjJf4l9EzWDbikJc3R8cW8D5Lz636OPcYK9sr4oGggkGRsRz3WOq0YJgcUk8ak7OF52KKny+zLN6GablMtVJTJPwxMXFFoQonIotUDwrGWEBXJK6cFGVBI64c+Fy98IStXQMkTdeZ0KnfjDmROo7lDY0Ae0eSgvYCFI7HixfH5Msv8APQBrKcdIW6ABx8GkqotKoccrtOS1FlQa0aD+6azTSQL8ZUO1N3nA+qgqMrH/ANf/ANBXjG681MKX1RZPJIyr7Wu7altzc1d0+i1Sto8taOOXtO8pgfNa2nREGfvv9EPVuw0QDp3R/coslZHWhYZglK3EMaAI14k+J3OqmuL4DbbZV1bECff24IG5udfDh9UCXvYdXxCeIP8AKBrYiBJJ9/vSeCqbm5cdBrw1H14rgWLn7kjw091YoglZNWvSTqYHj8u5Z7FMTExK0L8AaRqTtzKocQw5jeUpJRdDcUiOxAAzcSi2PbrzKrhVgQE7KsrDuMrRjXJT5IMq052XLKRKifW1hFYe7s95V+LK8jdm3FNz7CqVY02Ojc6DuHFASj6tPTvXFKwMq9JouhGjuyt5MD0WksbeG6b8lW4dRjcK6azQR/KicW1SIm/ROx/goby6jYjNtCGrXcaDU/e6GG5PEqzoxeR5CxL+k2UkySpBQCibUUjayU4U5Obti+DCdddakgQkLVwWKcBOGpSUBPoqB1FWZYonUUoxVPooK4oq7fRQ9W3lQOmDYF2nvaf06eqfELKJXNJhpvzgbb+HFX1dgewOHESj+nU8XJaowtakZ4q2w3HCw5Khkfq/ddV8PJOiang3Epkzc/kaazqy0kGdNI9kbSeANTvPqs7hbzTkASDw5JYpjmQfhIEblzQ0eJQUy12Xd5fAbcOR5fYWevcS5DwP3x1Wfq9Mabz/AKoGu0O/ZL/OqB3qtI5Zk6X0Kpx+y0p4iI1I812ytnGm2vKPBVLOkdsz87Y7hJ+SHuunlIfga5x/4j3TVQSyxXs0baQGpSuMVp0xq4BYyr0kq1NoaO7f1UPWgGXkeZRzXobmjR3nSuRDAfEhVDqjn6+6VriFI75T5q9t2UjEbnnsle+yxcGU9th5cddkacPAkxCtadvBAA0U1zRaWiOWqSWOLVDNR6MVcVYJCOsDKFxq0IfIGh3RmDbQe8LJhi4zaIwxcWy/pUgRoi7e0jzQ1iIVxk02+yttlrdETKei5qXOVc16wZ4qtqXBJlWLSsy+R5Cxx/oUHrsFCMqqdjkhwpScnb7JQugEzVK1qgQWVJShqSkgmD11nUQXQHyUAjsu+/dLOuCE6gYRcPvxURO67XBH37IA4LAmoV+rkHVh9v4Tlq4Lfn7JaLYTcHaCWup8HD1Qd7jdCmNXDlAOqhr4c14OZo8hHugK3RamdpHvuizavL+wTEenLRpSYSeZ0CxmJ4hVrul7ieQ4DyWuq9GAOKFdgATdiSz8zHC1KlZZFaz/ACMJxhUcFKRTaMy3DpXL8EJ2Wsbh8cE4tYUuKYtmX+FeKRbGvAjkq99k/jK3HUapG1HIeiXgM5OXZg/hyEZa4jUp7OMcitZUwph/KoH9HGHuRxaJjPj0PhHS4aNqaD72Wkz9nM0y06g9yyNTogT+Fy7t8Mu6OjDmb+mdFDl9mvH5NfsaPFbbMzMPNU+F1gajm90j5FEWeLVB2atNzQdD2ZHqFXVKFVlXrGtBbJEARLVTL9+SNP54qXJPs1GHVRmg9wV/c3AYzU8Fi2X9N4gmDsQdCrOrUaabQ0l20A7taOHeVoVWTnzxjG0R3FyXGSuZXdGzJ4fcKwoYaptHEnJydsr6VMoyhQKsadiiW2gCgrAqdBFUbUottIBSsKBSAWiSnLjySU0BV/spWj5pJJSRP/dcOP8A29ssJJIQHTdx98EzD80kkAdNb7RHnquMo+XukkoGOGtXZYOSZJAA1yNUDWpjlz+QSSUjIhjbw/ZKo3dOkmJIyN1E5uqdJSSiNzUzR9UklIxM1qKpUhy+4SSUMUKZSHLmp2UxGySSUUl+HaRqB9hCvt2zskkkJBqlhTkHIN0bZ2rf0jYfVJJQgkHCkANlIB80kk5Ud8/L6ropJKQR2EnfVJJBByUkklI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8440" name="AutoShape 8" descr="data:image/jpeg;base64,/9j/4AAQSkZJRgABAQAAAQABAAD/2wCEAAkGBhIQEBAPEBAQDxAQDw8QDxEPDw4QDxAQFRAVFBQQEhQXGyYeFxkjGRQUHy8gIygpLCwsFR4xNTAqNSYrLCkBCQoKBQUFDQUFDSkYEhgpKSkpKSkpKSkpKSkpKSkpKSkpKSkpKSkpKSkpKSkpKSkpKSkpKSkpKSkpKSkpKSkpKf/AABEIAO8A0wMBIgACEQEDEQH/xAAcAAACAgMBAQAAAAAAAAAAAAAAAQIHAwYIBAX/xABDEAABAwIDAwcICAUDBQAAAAABAAIDBBEFEiEGBzETQVFhcZGzFCIkMlJygaEII0JikrHB0hUzQ1OyNILRF1Rzg6L/xAAUAQEAAAAAAAAAAAAAAAAAAAAA/8QAFBEBAAAAAAAAAAAAAAAAAAAAAP/aAAwDAQACEQMRAD8AuhxNzqeKyZT0lHJ63U3Osgwuv1pOvbie8rMXKD3acEHnbKevvU2vPSV8TaTaqlw5nK1czY7i7Ix500nus/VUztRv5qps0dCwUcV7CQ2fUOHTfg1B0DUVIZ68jWe+9rfzK87MTifoyeF56GzMJ/Ncf1+LTVDi+eeWZxPGR7ndwK8zSWkFpLSOBaSD8kHaUZPPf5rISelcr7O71sSosoZUGaMf0qj6xtui51Herd2P36UlW5sNUw0cztA5xvA53Rm4t+KCzAVCRp6+9TadLixB1BHAjpCk5B5XX6T3lSF+k95UyE2oMZB6T3lY2g34nvK9ZaF536cEGN9x095RxPPbtKT5L8eKxmSyD0RSAE6nvWKqk6z8CVBrrqDkCe8kDU95WNzjfie8ptQ8aoG2/Se8oJPSe8qUTlOwQYiT0nvKiHHpPeVme1Y8qDUNoXnyl/HhF4TUKe0IHlD/AHYvCYhBYocpLGhz+hBConbGx0j3BjGAuc5xs1oHElVrt1vqpaaECheyrqJGksLdYYhwzvPOepebfztZHFR/w9sjhUTlj3NYbZYQdRIeg9HUueiUHtxbF5qqV09RI6aV5uXPNz2DoHUvFdJCAui6SEDzJ5lFCC+Nxm8AOjdh9XUNDmlgoxIfOc03zR5jxsbWHWrlC4na8ixFwRqCNCCOcda612DxJs+HUb2S8uRTRNkdmzP5RrQHB3Pe6DYXrG1ybnXWMHVBmKwSaLJmWJ7kGJzljcNCeDR6ziQGjtJWUqgN+OO1JxF1KXvjp4omclG1zmte14u57gONzca9CC5NpNo4qCkkrZfrI25QwROaeVe71Whw0WkbO78oajlW1NPyD2RSyxZJLslyNLhEb8HEc6pvDsaLYZqWWSTyaRhIjBzNbM3WNwB4c/BfHzILo2V34Sz1sUNXDAynnkEbXsu18ObRtz9oXte6wVG/KojrnsfBF5GyZ0ZZb60MDspfn9rnVPhxBuOI4KT5S4lzjcnUkoOum4vTDJ6VABKGvjzTMDnNcLg2vovYXWPzHQR0rjnNfUkk8Bc3sOZdD7msbdU4WGPcXPpZnQ3JJORwzMB7EG/Mfqk86qCkG6oNV2iZ6S/3YvCYhZdom+kv92LwmIQb2/nXhxbF2UtPNUym0cMbpHa8bDQDrJ0Xueqk+kHjZio4KRpI8qlc+TXjHGB5vZcjuQUltFjkldVTVcxu+V5da+jW/ZYOoCy+WmooGhJCBpIQgaEkIHmXrw7F5qdwfBNJC8G4dG9zdfgvGhBaWB7/AKuis2pjiq2j7RHJy97dD8VdOyu00WJUsdZCHNa8lrmO9Zj2+s0nn7VyMzj8eP6q+aDeVhmD0NLTU3KVgMTpC+PK360nXlQdQb83QgtlqwVlXHC3PNJHC3ple1ot1X4qhsc+kBWTMyU0MVISPOeCZH/7b8FXOJ41PVPL6maSZxPGRxd3DgEHQ+O758Mpg4RSOrJADlbC08mT0OeeZUVjdTUYhLNWykue9xcATfzL6Mb1ALFLQNA80HhcEDqX0KG+Rulj/wAINVISX08bpA1zXAWzXv2r5iAQkhBIFXD9Hyu+srafmdBHM0feY/KfkqdCsTcXWhmLNYTYTU80Yvzuy3aPkg6AAUgUwwrIwAcUGqbQu9If7sXhMQltGB5TJ7sXhMQg32Vyob6RmYz0BI8zkJcp+9nGYfkr6lVU7/sI5XD4qlou6lnGY9Ecgsf/AKDUHPJSUnBRsgEITCBIQhAIQhAIQhAIBQmAg2PBt3uI1kXL01I+WIkgPBYA62hAudV6/wDpLi//AGEv4o/3LfNyG8KCCL+G1L+SLpS+nkd6hL7XjJ5jdXeGoOaKbdnjbmtZ5G5gAtd74xp3rz4rs1W4YGmuhMbHnzJWnPHm9lxHBdP2WOppmSMLJGNkY7i17Q5p+BQcd4pU8qWhpzanQanXoAXhmp3MOV7XMOmjgWntsV2HR7P0sJ+ppaeO51LYmX71zdvebJ/GKzlGlnntEVxa8QaMpb0jig0myFIhRQC2Hd/UmPFKB45qqL5m36rXl7MKkc2eFzdHCaItPXnFkHXsrrEjoJHzUFORvnG/HQnttqokINQ2iJ8pf7sXhNQpbRf6l/uxeExCCxXWK+RtJgYq6SppXAWnhewX4B9rsd8CAvpv4/FQkm6EHF9XSOie+J4LXxvcx7SNQ5psbrErh347Blr/AOK07bsfYVjWj1H80vYefrVOkIEQhBQgSE0kAhCdkCQnZIoBMIAX0MDwCetmbT00bpZXcw4Ae048wQeNgJPm3vcWtxLr6W67rsbZsSCjpBNflhTQcrfjnyC9+tV9u/3Hx0b2VNa5tROw5mRN/kxu5ifaI7lalkDypEKQUXFBjsvl45s1SVrctVTxzgaNLh54HQHDUL6hUNSgpLbHcJlD58Olu1oc808x1AAuQx/P2FUyWWuDoQbHtXaL4szS32mvb3tIXGuIRZZZW+zNI3ueQg81lkhkyOa4fZc13cbqBQEHYdBUiWKGb+7DFJ+JgP6rK9q1jdZiYqcJpDcOfFGYXgEFwyOIBI48LLaw3ig03aIekv8Adi8JiFPaJvpL/di8JiEG7SP1I6ysZCcnE9pSCCEtO2Rro5Gh8cgLJGvF2uYRqCFyJtFFE2rqW04IgbPK2K5uQ0OI7l0/vAxzyLDauovldyRii6TJJ5ot81ygUEChMhKyAQQiyaBWRZNCBIUrJ2QerB8LkqpoqaFuaWV4YwdZ5z1BdV7BbBQYVTiOMZ5ngGeYgZnu6B0NHMFSO4SFjsXaXauZTyujv7VrE9xK6UBQSsoPRnULoJh6TnLGXJZkDL0i5RuhA3SWBJ+yCe4Fca4k/NNM72pZXd7yuw6ofVy/+KX/AAK43qPWd7z/APIoMRSTKSD24Zi01M8SU80kLxbWN5bex5+n4q9N129g17xRVuUVRB5GZoDWz2GrHDmdbvVABfR2dqXR1lLIwlr21MJaRx9cD9UHRm0TfSZOyLwmIUtqB6XL/wCvwmoQbi4antKGtU3M1PaVKMIKX+kRjtm0lA06nNUy26PVYD8yqapKJ80jYomOkkebMYwEuceoK1t7G7/E6rE5KiKndUQyCNsRjLfMY1tsrgeGt1tu6XdU7Diaysymqc0tjY0giFp4m/tH5IK4wHcZiNQQZmso49CXSuDn26mjn7Vu+0G6ukw3Bq2SJvLVIg86eUa8Rfk28G/mrM2hx+ChgfVVLwyNg/3OdzMaOclcybb7xarE5Xl8j46Ym0dO11mBo4ZgPWKDUSgKRCVkCuhMIsgE0gmEFhbiqZ7sYie0EtjhndKeZrSwtF/iQuly5cz7o9vIsLne2oYOSqsjXTDV8VuF+ltzqukoqhr2texwex4DmuabtcDwIKDIopoQQKSkkgimiyEHkxefJTVL/Ypp3d0ZXHTnX16de83V8b4d5nkwkwynAdLJHlqZDqImvH8to9qyoZAWSsmgoBbDu+w8T4pQREXBqGOd2N879Frq3vcqy+M0+l8rJj2WZxQXDtK69VIekR+E1Cx7RH0l/uxeExNBYKgRZMu1QSgA5ebFMTip4pJ5niOKNpc9ztLAcw6SVkcdejr5lznvg3hmvnNJA4+R07iLjhNKNC89IHAIPi7w9vZcWqC8kspoyRTxczW+24c7itTRdCBEJEKaVkEAEKdkrIEhOyLIAG6ub6P+1Uhllw2R0j2GPlaccWRZT5/YDcdypkBXh9HbBm5ausIdmcRDGS2zMg1cQem9tOpBciYQW2UwEEQFEhZbKJCCIXxtrtom4fR1FW631TDybfalOjG96+zdUd9ITaJxlp8PabMYwVMo9p7rhgPUBdBUdfWvnkkmlcXSSvdI9x4lzjdee6ZKigd0EpIQMK2vo/4O109VWEnNBGIowDp9b6xPwCqUK4/o8wPviMljyRZCy/2eUzE27bIN12jI8pk92LwmIRtF/qX6fZi8JiaDfnjj2rEJNVNjtT2lSMQ4oNT3l7RtocNqZSbPlY6CEDi6R4t8hfVcqhWr9ILGzJXQ0jXXZTwhzm/Z5R5vc9eWyqpAJJpIGhJF0DQi6LoAoSuhALo7YDbLCaChpqMVsQkDQ6UnMAZXavueHHT4LnC6LoOzqTFYZxmhmilaeBZI1w/NeoFcVw1LmG7HuYeYtc5tu5blszvdxCiLRyxqYRxiqPOuOgO4hB1JdRuq8w7fphkkAlle+CQWzQFhc+/3SNCEqLfthcrwwvnhBNg+SIBnabE2Qb7W1jIY3zSuDI4ml73HgGgXXJe2e0RxCuqKs3yySHk2n7MTdGDu1+KsbfPvK5XNhtI+OSnfHG+eVhzFzicwY1wNrWsqcJQNJF0roGhK6EEgr53BMaMPqSHEudVgSNtoy0YykdN1QzV0JuNouTwkyH+vVSOHTZgyfog+ntD/AKl+n2YvCYhPaAekP92LwmIQWAY9VC+oHWlNLYrX9tseFHh9XUk2LYXMjtxMj/NZ8yg5o24xTynEq2e9w+okDT9xpyt+QXwyi/OeJNz2oQJCEIBCEIBCEXQCjdO6RQK6CgpIAJhJCCQKMySSB3QkmgEIQgEBCAgmF0ZuUkzYNE0/YqZ2jp1ddc5hdM7oqMRYNSW/qGWV3W5z/wDhAbRj0mT3YvCYhLaQekydkXhMTQbrPxPaVVO/3FgyhpqUGz56jlCOmONtrn/cR3K0ZHXNucmw71zhvlx7yrFZWtN46UNpmWOhLdXH8RPcg0ZJNJAICSaBITQgAolSuooBJNIoBJNJAIQhA0k0kAhCaAQhCAQE0ggmusthaHksLoI+BFLG4+84Zj+a523b7IvxKuijDbwRPbLUuPqiNpvlPW7hZdRkhoAAytADWtAsA0aAWQabtIfSZOyLwmIRtGPSZPdi8JiEGx4tXtpoJ6l5s2CKWQ9oBt87LkeonMjnyON3SPc9x+843K6L324pyOEysBs6pmZCOtoOZ3yXOCASTSQCEIugaSLoQJJNJAJJpIBCEkAhCdkAkmkgE0k0AgITAQAWxbEbEzYrU8hD5jGjPPK7VsbL2v1k8wXjwDZiqrpBHSwPlJIBcGnk2353O4BdM7v9jWYVSNgBD5nHPUSj7cluA+6OAQe3ZnZinw2nbTUzLNFi95A5SV/AucV9GVZJDYXWBz78UGo7Rn0l/uxeExCjtEfSX+7F4TEINJ+kJiV3UNN0Nmnd8XZR8gqeW/b7avPi8rL6Qwwx26DlufmVoKAQi6EAkhCAKEIQCipJIEkpJFAkIQUCCaLJhqBJKbWX0Gp5rAlbHg27rEau3I0cuU6h8jeSZbpzOsg1lSLVbmEfR5qHWdV1UUA9mIGV4/ILfdm90GG0Za8xuq5W2OeosWg9LYxp3oKM2Y3dV2IkGCBwivYzS+ZEOu54/BW3s3uNo6bK+sc6tlGuXVlOD2cXfFWWdAGgANGgaAA0DoAHBYnnVAYfCyJgjiYyKMaBkbQxoHYF6HPWKJY6ia2iBulUQVjYEnvQattE70l/ZF4TULzbQvPlD+yLwmoQUtvBruXxWvl5jUyNb2NOX9Frq9OJTZ55n3uXzSu73lea6AQhK6AQhCAQhCBIQhAIQUIEUWUgE7IHGwXGY+bcZrcct9fkug8C3IYXkjmc6oqmyRtkZnkDGFrhcepY8658sumt0ldJLg9KZWlpj5SJjj/UiafNcOrW3wQfdwrZaipLGmpIIiPtCMOf+I6r6plPSseZRL0E3OSaViLk3PQBcsbeKi56A5BmLrBea2Y3Te+91FiDMG8yxPbr1LISsMkvDuQajtC70mTTmi8JqEtoD6Q/si8JqEHO0jrl3W51+8qNlkqAA94GoD3/AORWNAWSsmhArITSQCLITQRKAmhAWQU0kAFIFJF0H0cC8n8ohNWHmlEg5cReuWdXUuq8Lq4ZIIn0ro3UxYGwmL1AwDRtuYjnC5FDutbNsTt/UYXLdh5Sne4cvTu9R453N9l3WEHTeZQc5fOj2gpnsa9swDXta9oLJrgEXAPmo/jdP/eH4Jv2oPfmTcbr5v8AHIP7w/BN+1TGOU9j9cPwTftQetyiJNV4DjsH90fgm/aofxqC/wDOH4Jv2oPqSlYs9l8+bHoNPrR+CX9qQxqD+6PwTftQe4SrBy9+xfOmxuE6CUfgl/alHi0F/wCaPwS/tQfMx53pD/di8Jqa8mN4lCZ32kBFo/syf22/dQ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8442" name="AutoShape 10" descr="data:image/jpeg;base64,/9j/4AAQSkZJRgABAQAAAQABAAD/2wCEAAkGBhIQEBAPEBAQDxAQDw8QDxEPDw4QDxAQFRAVFBQQEhQXGyYeFxkjGRQUHy8gIygpLCwsFR4xNTAqNSYrLCkBCQoKBQUFDQUFDSkYEhgpKSkpKSkpKSkpKSkpKSkpKSkpKSkpKSkpKSkpKSkpKSkpKSkpKSkpKSkpKSkpKSkpKf/AABEIAO8A0wMBIgACEQEDEQH/xAAcAAACAgMBAQAAAAAAAAAAAAAAAQIHAwYIBAX/xABDEAABAwIDAwcICAUDBQAAAAABAAIDBBEFEiEGBzETQVFhcZGzFCIkMlJygaEII0JikrHB0hUzQ1OyNILRF1Rzg6L/xAAUAQEAAAAAAAAAAAAAAAAAAAAA/8QAFBEBAAAAAAAAAAAAAAAAAAAAAP/aAAwDAQACEQMRAD8AuhxNzqeKyZT0lHJ63U3Osgwuv1pOvbie8rMXKD3acEHnbKevvU2vPSV8TaTaqlw5nK1czY7i7Ix500nus/VUztRv5qps0dCwUcV7CQ2fUOHTfg1B0DUVIZ68jWe+9rfzK87MTifoyeF56GzMJ/Ncf1+LTVDi+eeWZxPGR7ndwK8zSWkFpLSOBaSD8kHaUZPPf5rISelcr7O71sSosoZUGaMf0qj6xtui51Herd2P36UlW5sNUw0cztA5xvA53Rm4t+KCzAVCRp6+9TadLixB1BHAjpCk5B5XX6T3lSF+k95UyE2oMZB6T3lY2g34nvK9ZaF536cEGN9x095RxPPbtKT5L8eKxmSyD0RSAE6nvWKqk6z8CVBrrqDkCe8kDU95WNzjfie8ptQ8aoG2/Se8oJPSe8qUTlOwQYiT0nvKiHHpPeVme1Y8qDUNoXnyl/HhF4TUKe0IHlD/AHYvCYhBYocpLGhz+hBConbGx0j3BjGAuc5xs1oHElVrt1vqpaaECheyrqJGksLdYYhwzvPOepebfztZHFR/w9sjhUTlj3NYbZYQdRIeg9HUueiUHtxbF5qqV09RI6aV5uXPNz2DoHUvFdJCAui6SEDzJ5lFCC+Nxm8AOjdh9XUNDmlgoxIfOc03zR5jxsbWHWrlC4na8ixFwRqCNCCOcda612DxJs+HUb2S8uRTRNkdmzP5RrQHB3Pe6DYXrG1ybnXWMHVBmKwSaLJmWJ7kGJzljcNCeDR6ziQGjtJWUqgN+OO1JxF1KXvjp4omclG1zmte14u57gONzca9CC5NpNo4qCkkrZfrI25QwROaeVe71Whw0WkbO78oajlW1NPyD2RSyxZJLslyNLhEb8HEc6pvDsaLYZqWWSTyaRhIjBzNbM3WNwB4c/BfHzILo2V34Sz1sUNXDAynnkEbXsu18ObRtz9oXte6wVG/KojrnsfBF5GyZ0ZZb60MDspfn9rnVPhxBuOI4KT5S4lzjcnUkoOum4vTDJ6VABKGvjzTMDnNcLg2vovYXWPzHQR0rjnNfUkk8Bc3sOZdD7msbdU4WGPcXPpZnQ3JJORwzMB7EG/Mfqk86qCkG6oNV2iZ6S/3YvCYhZdom+kv92LwmIQb2/nXhxbF2UtPNUym0cMbpHa8bDQDrJ0Xueqk+kHjZio4KRpI8qlc+TXjHGB5vZcjuQUltFjkldVTVcxu+V5da+jW/ZYOoCy+WmooGhJCBpIQgaEkIHmXrw7F5qdwfBNJC8G4dG9zdfgvGhBaWB7/AKuis2pjiq2j7RHJy97dD8VdOyu00WJUsdZCHNa8lrmO9Zj2+s0nn7VyMzj8eP6q+aDeVhmD0NLTU3KVgMTpC+PK360nXlQdQb83QgtlqwVlXHC3PNJHC3ple1ot1X4qhsc+kBWTMyU0MVISPOeCZH/7b8FXOJ41PVPL6maSZxPGRxd3DgEHQ+O758Mpg4RSOrJADlbC08mT0OeeZUVjdTUYhLNWykue9xcATfzL6Mb1ALFLQNA80HhcEDqX0KG+Rulj/wAINVISX08bpA1zXAWzXv2r5iAQkhBIFXD9Hyu+srafmdBHM0feY/KfkqdCsTcXWhmLNYTYTU80Yvzuy3aPkg6AAUgUwwrIwAcUGqbQu9If7sXhMQltGB5TJ7sXhMQg32Vyob6RmYz0BI8zkJcp+9nGYfkr6lVU7/sI5XD4qlou6lnGY9Ecgsf/AKDUHPJSUnBRsgEITCBIQhAIQhAIQhAIBQmAg2PBt3uI1kXL01I+WIkgPBYA62hAudV6/wDpLi//AGEv4o/3LfNyG8KCCL+G1L+SLpS+nkd6hL7XjJ5jdXeGoOaKbdnjbmtZ5G5gAtd74xp3rz4rs1W4YGmuhMbHnzJWnPHm9lxHBdP2WOppmSMLJGNkY7i17Q5p+BQcd4pU8qWhpzanQanXoAXhmp3MOV7XMOmjgWntsV2HR7P0sJ+ppaeO51LYmX71zdvebJ/GKzlGlnntEVxa8QaMpb0jig0myFIhRQC2Hd/UmPFKB45qqL5m36rXl7MKkc2eFzdHCaItPXnFkHXsrrEjoJHzUFORvnG/HQnttqokINQ2iJ8pf7sXhNQpbRf6l/uxeExCCxXWK+RtJgYq6SppXAWnhewX4B9rsd8CAvpv4/FQkm6EHF9XSOie+J4LXxvcx7SNQ5psbrErh347Blr/AOK07bsfYVjWj1H80vYefrVOkIEQhBQgSE0kAhCdkCQnZIoBMIAX0MDwCetmbT00bpZXcw4Ae048wQeNgJPm3vcWtxLr6W67rsbZsSCjpBNflhTQcrfjnyC9+tV9u/3Hx0b2VNa5tROw5mRN/kxu5ifaI7lalkDypEKQUXFBjsvl45s1SVrctVTxzgaNLh54HQHDUL6hUNSgpLbHcJlD58Olu1oc808x1AAuQx/P2FUyWWuDoQbHtXaL4szS32mvb3tIXGuIRZZZW+zNI3ueQg81lkhkyOa4fZc13cbqBQEHYdBUiWKGb+7DFJ+JgP6rK9q1jdZiYqcJpDcOfFGYXgEFwyOIBI48LLaw3ig03aIekv8Adi8JiFPaJvpL/di8JiEG7SP1I6ysZCcnE9pSCCEtO2Rro5Gh8cgLJGvF2uYRqCFyJtFFE2rqW04IgbPK2K5uQ0OI7l0/vAxzyLDauovldyRii6TJJ5ot81ygUEChMhKyAQQiyaBWRZNCBIUrJ2QerB8LkqpoqaFuaWV4YwdZ5z1BdV7BbBQYVTiOMZ5ngGeYgZnu6B0NHMFSO4SFjsXaXauZTyujv7VrE9xK6UBQSsoPRnULoJh6TnLGXJZkDL0i5RuhA3SWBJ+yCe4Fca4k/NNM72pZXd7yuw6ofVy/+KX/AAK43qPWd7z/APIoMRSTKSD24Zi01M8SU80kLxbWN5bex5+n4q9N129g17xRVuUVRB5GZoDWz2GrHDmdbvVABfR2dqXR1lLIwlr21MJaRx9cD9UHRm0TfSZOyLwmIUtqB6XL/wCvwmoQbi4antKGtU3M1PaVKMIKX+kRjtm0lA06nNUy26PVYD8yqapKJ80jYomOkkebMYwEuceoK1t7G7/E6rE5KiKndUQyCNsRjLfMY1tsrgeGt1tu6XdU7Diaysymqc0tjY0giFp4m/tH5IK4wHcZiNQQZmso49CXSuDn26mjn7Vu+0G6ukw3Bq2SJvLVIg86eUa8Rfk28G/mrM2hx+ChgfVVLwyNg/3OdzMaOclcybb7xarE5Xl8j46Ym0dO11mBo4ZgPWKDUSgKRCVkCuhMIsgE0gmEFhbiqZ7sYie0EtjhndKeZrSwtF/iQuly5cz7o9vIsLne2oYOSqsjXTDV8VuF+ltzqukoqhr2texwex4DmuabtcDwIKDIopoQQKSkkgimiyEHkxefJTVL/Ypp3d0ZXHTnX16de83V8b4d5nkwkwynAdLJHlqZDqImvH8to9qyoZAWSsmgoBbDu+w8T4pQREXBqGOd2N879Frq3vcqy+M0+l8rJj2WZxQXDtK69VIekR+E1Cx7RH0l/uxeExNBYKgRZMu1QSgA5ebFMTip4pJ5niOKNpc9ztLAcw6SVkcdejr5lznvg3hmvnNJA4+R07iLjhNKNC89IHAIPi7w9vZcWqC8kspoyRTxczW+24c7itTRdCBEJEKaVkEAEKdkrIEhOyLIAG6ub6P+1Uhllw2R0j2GPlaccWRZT5/YDcdypkBXh9HbBm5ausIdmcRDGS2zMg1cQem9tOpBciYQW2UwEEQFEhZbKJCCIXxtrtom4fR1FW631TDybfalOjG96+zdUd9ITaJxlp8PabMYwVMo9p7rhgPUBdBUdfWvnkkmlcXSSvdI9x4lzjdee6ZKigd0EpIQMK2vo/4O109VWEnNBGIowDp9b6xPwCqUK4/o8wPviMljyRZCy/2eUzE27bIN12jI8pk92LwmIRtF/qX6fZi8JiaDfnjj2rEJNVNjtT2lSMQ4oNT3l7RtocNqZSbPlY6CEDi6R4t8hfVcqhWr9ILGzJXQ0jXXZTwhzm/Z5R5vc9eWyqpAJJpIGhJF0DQi6LoAoSuhALo7YDbLCaChpqMVsQkDQ6UnMAZXavueHHT4LnC6LoOzqTFYZxmhmilaeBZI1w/NeoFcVw1LmG7HuYeYtc5tu5blszvdxCiLRyxqYRxiqPOuOgO4hB1JdRuq8w7fphkkAlle+CQWzQFhc+/3SNCEqLfthcrwwvnhBNg+SIBnabE2Qb7W1jIY3zSuDI4ml73HgGgXXJe2e0RxCuqKs3yySHk2n7MTdGDu1+KsbfPvK5XNhtI+OSnfHG+eVhzFzicwY1wNrWsqcJQNJF0roGhK6EEgr53BMaMPqSHEudVgSNtoy0YykdN1QzV0JuNouTwkyH+vVSOHTZgyfog+ntD/AKl+n2YvCYhPaAekP92LwmIQWAY9VC+oHWlNLYrX9tseFHh9XUk2LYXMjtxMj/NZ8yg5o24xTynEq2e9w+okDT9xpyt+QXwyi/OeJNz2oQJCEIBCEIBCEXQCjdO6RQK6CgpIAJhJCCQKMySSB3QkmgEIQgEBCAgmF0ZuUkzYNE0/YqZ2jp1ddc5hdM7oqMRYNSW/qGWV3W5z/wDhAbRj0mT3YvCYhLaQekydkXhMTQbrPxPaVVO/3FgyhpqUGz56jlCOmONtrn/cR3K0ZHXNucmw71zhvlx7yrFZWtN46UNpmWOhLdXH8RPcg0ZJNJAICSaBITQgAolSuooBJNIoBJNJAIQhA0k0kAhCaAQhCAQE0ggmusthaHksLoI+BFLG4+84Zj+a523b7IvxKuijDbwRPbLUuPqiNpvlPW7hZdRkhoAAytADWtAsA0aAWQabtIfSZOyLwmIRtGPSZPdi8JiEGx4tXtpoJ6l5s2CKWQ9oBt87LkeonMjnyON3SPc9x+843K6L324pyOEysBs6pmZCOtoOZ3yXOCASTSQCEIugaSLoQJJNJAJJpIBCEkAhCdkAkmkgE0k0AgITAQAWxbEbEzYrU8hD5jGjPPK7VsbL2v1k8wXjwDZiqrpBHSwPlJIBcGnk2353O4BdM7v9jWYVSNgBD5nHPUSj7cluA+6OAQe3ZnZinw2nbTUzLNFi95A5SV/AucV9GVZJDYXWBz78UGo7Rn0l/uxeExCjtEfSX+7F4TEINJ+kJiV3UNN0Nmnd8XZR8gqeW/b7avPi8rL6Qwwx26DlufmVoKAQi6EAkhCAKEIQCipJIEkpJFAkIQUCCaLJhqBJKbWX0Gp5rAlbHg27rEau3I0cuU6h8jeSZbpzOsg1lSLVbmEfR5qHWdV1UUA9mIGV4/ILfdm90GG0Za8xuq5W2OeosWg9LYxp3oKM2Y3dV2IkGCBwivYzS+ZEOu54/BW3s3uNo6bK+sc6tlGuXVlOD2cXfFWWdAGgANGgaAA0DoAHBYnnVAYfCyJgjiYyKMaBkbQxoHYF6HPWKJY6ia2iBulUQVjYEnvQattE70l/ZF4TULzbQvPlD+yLwmoQUtvBruXxWvl5jUyNb2NOX9Frq9OJTZ55n3uXzSu73lea6AQhK6AQhCAQhCBIQhAIQUIEUWUgE7IHGwXGY+bcZrcct9fkug8C3IYXkjmc6oqmyRtkZnkDGFrhcepY8658sumt0ldJLg9KZWlpj5SJjj/UiafNcOrW3wQfdwrZaipLGmpIIiPtCMOf+I6r6plPSseZRL0E3OSaViLk3PQBcsbeKi56A5BmLrBea2Y3Te+91FiDMG8yxPbr1LISsMkvDuQajtC70mTTmi8JqEtoD6Q/si8JqEHO0jrl3W51+8qNlkqAA94GoD3/AORWNAWSsmhArITSQCLITQRKAmhAWQU0kAFIFJF0H0cC8n8ohNWHmlEg5cReuWdXUuq8Lq4ZIIn0ro3UxYGwmL1AwDRtuYjnC5FDutbNsTt/UYXLdh5Sne4cvTu9R453N9l3WEHTeZQc5fOj2gpnsa9swDXta9oLJrgEXAPmo/jdP/eH4Jv2oPfmTcbr5v8AHIP7w/BN+1TGOU9j9cPwTftQetyiJNV4DjsH90fgm/aofxqC/wDOH4Jv2oPqSlYs9l8+bHoNPrR+CX9qQxqD+6PwTftQe4SrBy9+xfOmxuE6CUfgl/alHi0F/wCaPwS/tQfMx53pD/di8Jqa8mN4lCZ32kBFo/syf22/dQ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8444" name="AutoShape 12" descr="data:image/jpeg;base64,/9j/4AAQSkZJRgABAQAAAQABAAD/2wCEAAkGBhIQEBAPEBAQDxAQDw8QDxEPDw4QDxAQFRAVFBQQEhQXGyYeFxkjGRQUHy8gIygpLCwsFR4xNTAqNSYrLCkBCQoKBQUFDQUFDSkYEhgpKSkpKSkpKSkpKSkpKSkpKSkpKSkpKSkpKSkpKSkpKSkpKSkpKSkpKSkpKSkpKSkpKf/AABEIAO8A0wMBIgACEQEDEQH/xAAcAAACAgMBAQAAAAAAAAAAAAAAAQIHAwYIBAX/xABDEAABAwIDAwcICAUDBQAAAAABAAIDBBEFEiEGBzETQVFhcZGzFCIkMlJygaEII0JikrHB0hUzQ1OyNILRF1Rzg6L/xAAUAQEAAAAAAAAAAAAAAAAAAAAA/8QAFBEBAAAAAAAAAAAAAAAAAAAAAP/aAAwDAQACEQMRAD8AuhxNzqeKyZT0lHJ63U3Osgwuv1pOvbie8rMXKD3acEHnbKevvU2vPSV8TaTaqlw5nK1czY7i7Ix500nus/VUztRv5qps0dCwUcV7CQ2fUOHTfg1B0DUVIZ68jWe+9rfzK87MTifoyeF56GzMJ/Ncf1+LTVDi+eeWZxPGR7ndwK8zSWkFpLSOBaSD8kHaUZPPf5rISelcr7O71sSosoZUGaMf0qj6xtui51Herd2P36UlW5sNUw0cztA5xvA53Rm4t+KCzAVCRp6+9TadLixB1BHAjpCk5B5XX6T3lSF+k95UyE2oMZB6T3lY2g34nvK9ZaF536cEGN9x095RxPPbtKT5L8eKxmSyD0RSAE6nvWKqk6z8CVBrrqDkCe8kDU95WNzjfie8ptQ8aoG2/Se8oJPSe8qUTlOwQYiT0nvKiHHpPeVme1Y8qDUNoXnyl/HhF4TUKe0IHlD/AHYvCYhBYocpLGhz+hBConbGx0j3BjGAuc5xs1oHElVrt1vqpaaECheyrqJGksLdYYhwzvPOepebfztZHFR/w9sjhUTlj3NYbZYQdRIeg9HUueiUHtxbF5qqV09RI6aV5uXPNz2DoHUvFdJCAui6SEDzJ5lFCC+Nxm8AOjdh9XUNDmlgoxIfOc03zR5jxsbWHWrlC4na8ixFwRqCNCCOcda612DxJs+HUb2S8uRTRNkdmzP5RrQHB3Pe6DYXrG1ybnXWMHVBmKwSaLJmWJ7kGJzljcNCeDR6ziQGjtJWUqgN+OO1JxF1KXvjp4omclG1zmte14u57gONzca9CC5NpNo4qCkkrZfrI25QwROaeVe71Whw0WkbO78oajlW1NPyD2RSyxZJLslyNLhEb8HEc6pvDsaLYZqWWSTyaRhIjBzNbM3WNwB4c/BfHzILo2V34Sz1sUNXDAynnkEbXsu18ObRtz9oXte6wVG/KojrnsfBF5GyZ0ZZb60MDspfn9rnVPhxBuOI4KT5S4lzjcnUkoOum4vTDJ6VABKGvjzTMDnNcLg2vovYXWPzHQR0rjnNfUkk8Bc3sOZdD7msbdU4WGPcXPpZnQ3JJORwzMB7EG/Mfqk86qCkG6oNV2iZ6S/3YvCYhZdom+kv92LwmIQb2/nXhxbF2UtPNUym0cMbpHa8bDQDrJ0Xueqk+kHjZio4KRpI8qlc+TXjHGB5vZcjuQUltFjkldVTVcxu+V5da+jW/ZYOoCy+WmooGhJCBpIQgaEkIHmXrw7F5qdwfBNJC8G4dG9zdfgvGhBaWB7/AKuis2pjiq2j7RHJy97dD8VdOyu00WJUsdZCHNa8lrmO9Zj2+s0nn7VyMzj8eP6q+aDeVhmD0NLTU3KVgMTpC+PK360nXlQdQb83QgtlqwVlXHC3PNJHC3ple1ot1X4qhsc+kBWTMyU0MVISPOeCZH/7b8FXOJ41PVPL6maSZxPGRxd3DgEHQ+O758Mpg4RSOrJADlbC08mT0OeeZUVjdTUYhLNWykue9xcATfzL6Mb1ALFLQNA80HhcEDqX0KG+Rulj/wAINVISX08bpA1zXAWzXv2r5iAQkhBIFXD9Hyu+srafmdBHM0feY/KfkqdCsTcXWhmLNYTYTU80Yvzuy3aPkg6AAUgUwwrIwAcUGqbQu9If7sXhMQltGB5TJ7sXhMQg32Vyob6RmYz0BI8zkJcp+9nGYfkr6lVU7/sI5XD4qlou6lnGY9Ecgsf/AKDUHPJSUnBRsgEITCBIQhAIQhAIQhAIBQmAg2PBt3uI1kXL01I+WIkgPBYA62hAudV6/wDpLi//AGEv4o/3LfNyG8KCCL+G1L+SLpS+nkd6hL7XjJ5jdXeGoOaKbdnjbmtZ5G5gAtd74xp3rz4rs1W4YGmuhMbHnzJWnPHm9lxHBdP2WOppmSMLJGNkY7i17Q5p+BQcd4pU8qWhpzanQanXoAXhmp3MOV7XMOmjgWntsV2HR7P0sJ+ppaeO51LYmX71zdvebJ/GKzlGlnntEVxa8QaMpb0jig0myFIhRQC2Hd/UmPFKB45qqL5m36rXl7MKkc2eFzdHCaItPXnFkHXsrrEjoJHzUFORvnG/HQnttqokINQ2iJ8pf7sXhNQpbRf6l/uxeExCCxXWK+RtJgYq6SppXAWnhewX4B9rsd8CAvpv4/FQkm6EHF9XSOie+J4LXxvcx7SNQ5psbrErh347Blr/AOK07bsfYVjWj1H80vYefrVOkIEQhBQgSE0kAhCdkCQnZIoBMIAX0MDwCetmbT00bpZXcw4Ae048wQeNgJPm3vcWtxLr6W67rsbZsSCjpBNflhTQcrfjnyC9+tV9u/3Hx0b2VNa5tROw5mRN/kxu5ifaI7lalkDypEKQUXFBjsvl45s1SVrctVTxzgaNLh54HQHDUL6hUNSgpLbHcJlD58Olu1oc808x1AAuQx/P2FUyWWuDoQbHtXaL4szS32mvb3tIXGuIRZZZW+zNI3ueQg81lkhkyOa4fZc13cbqBQEHYdBUiWKGb+7DFJ+JgP6rK9q1jdZiYqcJpDcOfFGYXgEFwyOIBI48LLaw3ig03aIekv8Adi8JiFPaJvpL/di8JiEG7SP1I6ysZCcnE9pSCCEtO2Rro5Gh8cgLJGvF2uYRqCFyJtFFE2rqW04IgbPK2K5uQ0OI7l0/vAxzyLDauovldyRii6TJJ5ot81ygUEChMhKyAQQiyaBWRZNCBIUrJ2QerB8LkqpoqaFuaWV4YwdZ5z1BdV7BbBQYVTiOMZ5ngGeYgZnu6B0NHMFSO4SFjsXaXauZTyujv7VrE9xK6UBQSsoPRnULoJh6TnLGXJZkDL0i5RuhA3SWBJ+yCe4Fca4k/NNM72pZXd7yuw6ofVy/+KX/AAK43qPWd7z/APIoMRSTKSD24Zi01M8SU80kLxbWN5bex5+n4q9N129g17xRVuUVRB5GZoDWz2GrHDmdbvVABfR2dqXR1lLIwlr21MJaRx9cD9UHRm0TfSZOyLwmIUtqB6XL/wCvwmoQbi4antKGtU3M1PaVKMIKX+kRjtm0lA06nNUy26PVYD8yqapKJ80jYomOkkebMYwEuceoK1t7G7/E6rE5KiKndUQyCNsRjLfMY1tsrgeGt1tu6XdU7Diaysymqc0tjY0giFp4m/tH5IK4wHcZiNQQZmso49CXSuDn26mjn7Vu+0G6ukw3Bq2SJvLVIg86eUa8Rfk28G/mrM2hx+ChgfVVLwyNg/3OdzMaOclcybb7xarE5Xl8j46Ym0dO11mBo4ZgPWKDUSgKRCVkCuhMIsgE0gmEFhbiqZ7sYie0EtjhndKeZrSwtF/iQuly5cz7o9vIsLne2oYOSqsjXTDV8VuF+ltzqukoqhr2texwex4DmuabtcDwIKDIopoQQKSkkgimiyEHkxefJTVL/Ypp3d0ZXHTnX16de83V8b4d5nkwkwynAdLJHlqZDqImvH8to9qyoZAWSsmgoBbDu+w8T4pQREXBqGOd2N879Frq3vcqy+M0+l8rJj2WZxQXDtK69VIekR+E1Cx7RH0l/uxeExNBYKgRZMu1QSgA5ebFMTip4pJ5niOKNpc9ztLAcw6SVkcdejr5lznvg3hmvnNJA4+R07iLjhNKNC89IHAIPi7w9vZcWqC8kspoyRTxczW+24c7itTRdCBEJEKaVkEAEKdkrIEhOyLIAG6ub6P+1Uhllw2R0j2GPlaccWRZT5/YDcdypkBXh9HbBm5ausIdmcRDGS2zMg1cQem9tOpBciYQW2UwEEQFEhZbKJCCIXxtrtom4fR1FW631TDybfalOjG96+zdUd9ITaJxlp8PabMYwVMo9p7rhgPUBdBUdfWvnkkmlcXSSvdI9x4lzjdee6ZKigd0EpIQMK2vo/4O109VWEnNBGIowDp9b6xPwCqUK4/o8wPviMljyRZCy/2eUzE27bIN12jI8pk92LwmIRtF/qX6fZi8JiaDfnjj2rEJNVNjtT2lSMQ4oNT3l7RtocNqZSbPlY6CEDi6R4t8hfVcqhWr9ILGzJXQ0jXXZTwhzm/Z5R5vc9eWyqpAJJpIGhJF0DQi6LoAoSuhALo7YDbLCaChpqMVsQkDQ6UnMAZXavueHHT4LnC6LoOzqTFYZxmhmilaeBZI1w/NeoFcVw1LmG7HuYeYtc5tu5blszvdxCiLRyxqYRxiqPOuOgO4hB1JdRuq8w7fphkkAlle+CQWzQFhc+/3SNCEqLfthcrwwvnhBNg+SIBnabE2Qb7W1jIY3zSuDI4ml73HgGgXXJe2e0RxCuqKs3yySHk2n7MTdGDu1+KsbfPvK5XNhtI+OSnfHG+eVhzFzicwY1wNrWsqcJQNJF0roGhK6EEgr53BMaMPqSHEudVgSNtoy0YykdN1QzV0JuNouTwkyH+vVSOHTZgyfog+ntD/AKl+n2YvCYhPaAekP92LwmIQWAY9VC+oHWlNLYrX9tseFHh9XUk2LYXMjtxMj/NZ8yg5o24xTynEq2e9w+okDT9xpyt+QXwyi/OeJNz2oQJCEIBCEIBCEXQCjdO6RQK6CgpIAJhJCCQKMySSB3QkmgEIQgEBCAgmF0ZuUkzYNE0/YqZ2jp1ddc5hdM7oqMRYNSW/qGWV3W5z/wDhAbRj0mT3YvCYhLaQekydkXhMTQbrPxPaVVO/3FgyhpqUGz56jlCOmONtrn/cR3K0ZHXNucmw71zhvlx7yrFZWtN46UNpmWOhLdXH8RPcg0ZJNJAICSaBITQgAolSuooBJNIoBJNJAIQhA0k0kAhCaAQhCAQE0ggmusthaHksLoI+BFLG4+84Zj+a523b7IvxKuijDbwRPbLUuPqiNpvlPW7hZdRkhoAAytADWtAsA0aAWQabtIfSZOyLwmIRtGPSZPdi8JiEGx4tXtpoJ6l5s2CKWQ9oBt87LkeonMjnyON3SPc9x+843K6L324pyOEysBs6pmZCOtoOZ3yXOCASTSQCEIugaSLoQJJNJAJJpIBCEkAhCdkAkmkgE0k0AgITAQAWxbEbEzYrU8hD5jGjPPK7VsbL2v1k8wXjwDZiqrpBHSwPlJIBcGnk2353O4BdM7v9jWYVSNgBD5nHPUSj7cluA+6OAQe3ZnZinw2nbTUzLNFi95A5SV/AucV9GVZJDYXWBz78UGo7Rn0l/uxeExCjtEfSX+7F4TEINJ+kJiV3UNN0Nmnd8XZR8gqeW/b7avPi8rL6Qwwx26DlufmVoKAQi6EAkhCAKEIQCipJIEkpJFAkIQUCCaLJhqBJKbWX0Gp5rAlbHg27rEau3I0cuU6h8jeSZbpzOsg1lSLVbmEfR5qHWdV1UUA9mIGV4/ILfdm90GG0Za8xuq5W2OeosWg9LYxp3oKM2Y3dV2IkGCBwivYzS+ZEOu54/BW3s3uNo6bK+sc6tlGuXVlOD2cXfFWWdAGgANGgaAA0DoAHBYnnVAYfCyJgjiYyKMaBkbQxoHYF6HPWKJY6ia2iBulUQVjYEnvQattE70l/ZF4TULzbQvPlD+yLwmoQUtvBruXxWvl5jUyNb2NOX9Frq9OJTZ55n3uXzSu73lea6AQhK6AQhCAQhCBIQhAIQUIEUWUgE7IHGwXGY+bcZrcct9fkug8C3IYXkjmc6oqmyRtkZnkDGFrhcepY8658sumt0ldJLg9KZWlpj5SJjj/UiafNcOrW3wQfdwrZaipLGmpIIiPtCMOf+I6r6plPSseZRL0E3OSaViLk3PQBcsbeKi56A5BmLrBea2Y3Te+91FiDMG8yxPbr1LISsMkvDuQajtC70mTTmi8JqEtoD6Q/si8JqEHO0jrl3W51+8qNlkqAA94GoD3/AORWNAWSsmhArITSQCLITQRKAmhAWQU0kAFIFJF0H0cC8n8ohNWHmlEg5cReuWdXUuq8Lq4ZIIn0ro3UxYGwmL1AwDRtuYjnC5FDutbNsTt/UYXLdh5Sne4cvTu9R453N9l3WEHTeZQc5fOj2gpnsa9swDXta9oLJrgEXAPmo/jdP/eH4Jv2oPfmTcbr5v8AHIP7w/BN+1TGOU9j9cPwTftQetyiJNV4DjsH90fgm/aofxqC/wDOH4Jv2oPqSlYs9l8+bHoNPrR+CX9qQxqD+6PwTftQe4SrBy9+xfOmxuE6CUfgl/alHi0F/wCaPwS/tQfMx53pD/di8Jqa8mN4lCZ32kBFo/syf22/dQ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pic>
        <p:nvPicPr>
          <p:cNvPr id="5" name="Picture 4" descr="http://t2.gstatic.com/images?q=tbn:ANd9GcSTjDcNxojvVWXeiPWKOPP_6NCs1bjD7Adcuy8QZfG-oN977bt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929718" cy="6688669"/>
          </a:xfrm>
          <a:prstGeom prst="rect">
            <a:avLst/>
          </a:prstGeom>
          <a:noFill/>
        </p:spPr>
      </p:pic>
      <p:graphicFrame>
        <p:nvGraphicFramePr>
          <p:cNvPr id="4" name="3 Diagrama"/>
          <p:cNvGraphicFramePr/>
          <p:nvPr/>
        </p:nvGraphicFramePr>
        <p:xfrm>
          <a:off x="1524000" y="0"/>
          <a:ext cx="60960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OTROS FACTORES INCIDENTES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ORGANIZACIÓN</a:t>
            </a:r>
          </a:p>
          <a:p>
            <a:r>
              <a:rPr lang="es-MX" dirty="0" smtClean="0"/>
              <a:t>SIGNIFICACIÓN</a:t>
            </a:r>
          </a:p>
          <a:p>
            <a:r>
              <a:rPr lang="es-MX" dirty="0" smtClean="0"/>
              <a:t>REPETICIÓN</a:t>
            </a:r>
          </a:p>
          <a:p>
            <a:r>
              <a:rPr lang="es-MX" dirty="0" smtClean="0"/>
              <a:t>TIEMPO INVERTIDO</a:t>
            </a:r>
          </a:p>
          <a:p>
            <a:r>
              <a:rPr lang="es-MX" dirty="0" smtClean="0"/>
              <a:t>TIPO DE MATERIAL</a:t>
            </a:r>
          </a:p>
          <a:p>
            <a:r>
              <a:rPr lang="es-MX" dirty="0" smtClean="0"/>
              <a:t>CANTIDAD DE MATERIAL</a:t>
            </a:r>
          </a:p>
          <a:p>
            <a:r>
              <a:rPr lang="es-MX" dirty="0" smtClean="0"/>
              <a:t>FORMA DE CODIFICAR</a:t>
            </a:r>
            <a:endParaRPr lang="es-US" dirty="0"/>
          </a:p>
        </p:txBody>
      </p:sp>
      <p:sp>
        <p:nvSpPr>
          <p:cNvPr id="16386" name="AutoShape 2" descr="data:image/jpeg;base64,/9j/4AAQSkZJRgABAQAAAQABAAD/2wCEAAkGBhQSERQSExIUFRQUFRUVFBQVEhQUFBUVFBQVFBQUFBQXHCYeFxkjGhQUHy8gIycpLCwsFR4xNTAqNSYrLCkBCQoKDgwOGg8PGikkHCQpKSwtLCwpLCksLCwsLCwsLCkpKSkpKSksKSksLCwsKSksLCkpLCksKSksKSwpLCwpKf/AABEIAMMBAwMBIgACEQEDEQH/xAAbAAABBQEBAAAAAAAAAAAAAAAEAAEDBQYCB//EADwQAAEDAgQCCAQFAgYDAQAAAAEAAhEDBAUSITFBUQYTImFxgZGhFLHB8DJCUtHhYvEHFTNyksIjQ6JT/8QAGgEAAgMBAQAAAAAAAAAAAAAAAAIBAwQFBv/EACYRAAICAgICAgMAAwEAAAAAAAABAhEDIRIxBEEiURMyYRQzcQX/2gAMAwEAAhEDEQA/AA2NUrGpmtUjQriTsJwEgF1CAEkCkmQA8pSkkgBSlKSSAFKdMkEAOnTJIAdJSUbYu2CsKGEA7vHfzCC6GGc+kVkpSjLjCnt2GYcwg3NjdSVzhKGpISeUySgUdOmSUgOkkmQA6dMkgB0kgmlADpLk1QFDUvWhQ5JdgEJKChchyIAQmn0BzCS6hJSAGGroBdBi6yKAGATp8qWVADJoXWVPlQBxCS7ypsqAOUoXUJZUAcwnAXWRE0sPeTq0jxCBoxcukCtbOyPo4bsXeiJp2zWd5UFxfaoOr4/he5hOcNEBBNvYdqoH3aAdV1QkdSONJGktsQjiiHGlV/ENeY3WaDi3XgiaF4mFliUlTQVeYO5mo7Q7t0K20ceBVraYhpB1VgyoCJbHghnNyeDG9aMv1Z5FOykTsCVoKd+HEjKJHcF2+sANNPJVuRV/gb7KSnhtQ/ljx0XT7MM3Mx6I+tdwY4oW4ad91HO9GjH4mOHewbqw+Y0LRIjSeY7/AOEOXQiLWrkdMx5qr6VVDReCPwvEt7uYQ5KMWyjz8SilkitEla9A4qvuMYHBUtS6LuKiNRc3J5cm6icR5X6LCripKHfck7lDtXRCyynKT2ypyZb4FU1haEBUGAU+K0IC6/i/60aodDQnTwktIx0LZdfDK16gJjRStklX8Om+HVoaKfqFFgVXw6Xw6tOpS6lSmBV/Dpvh1a9Sm6hFgVfw6jqw3dXBorLdIH/+QQdkGrxsH5Zb6D6tzkjL5lDvu3kyHHwkoCtWIg8wF0y4TcTtwwKCpItrfEHCOPjqrVlWk8FtRg7nNhrv5WYF2AjqF0HDQ6jUfUKKGljI8ZsTRI1zMd+F/wBHciqwVlsrfLWpmlU/C4ak7g8CO8brFYjhz6D3MdwO/McCO46JkWY5Xp9lhRuNgdQuq1DXM30VEzEY0K0WB0cwzO2KLLn8VZzb3ZhHU8QI4q0dgFOo2WjK7gR9Qs5e2r6LstQeBGxHOVJVcZsLubshwfw2KsadSQsvcOzaTorDAsSmWHcaH6FVzj7IlHWi0taBkud4qd5B0TUanBRPfBSVRS02Q1KYB2U+J4WLm1c2O23tMP8AUOE9/wBVw551gEIvDLqCB78P5UqhZwWSLizyiqSCQdI0IXOZajp/gXU1BXYOxUPaHJ/7H5yse2pK5GXF+OVHk8uJ45uLDGuTh6GNRGYdblzwFSlboRKzU4Lbw0K1hKztMrQFN1C70I8YpGtKiGElN1KSckt1yUi5KUhI4STSlKgBQuoXKeUAPCaE8pnOgSpADxG4DGnVY26uA58ZhJKkxzFTUeYPZBgD6rPVnyU0V7PR+Lg4wRoq2HVdxBHigrilWH5VVUcZq0/wvPgdQpT0uf8AmAPhohzrs2JTX9OK15Ubu0qCljrmPDv0kGOfcrG2x1j9HaHvUlbDadQSNT3I1LpjqSemamzvg5rXt/C8Zh58PHh5KbGLB9xQDmx1rNh+ph3afDQjzVB0d7LXUp0aczZ5E9oeuvmtBb3xaQR5D780xmnHi9Hnd2S1xDmlpHArZdHLoGkz0KXSixa8gwC14JaeR2I8j81T9GKpp1HUp0mRPjql6ZcnzjZ6ZY1IAU99ZNrMLHjQ8eIPAhAYedR/f+yuBspRinpnl17QNGq6m7XKd+Y4FAW91lrg89FddN9LkHnTHs5wWZqHWe9O1aOhBco2byzrzEqS4ZrKq8Guswaeenmre80Z3qkytU6GzB2mkBKmYOny+qho6f3UzaZ0134R9wlEaosLmzZdUHUngQRG4kHgRyIOvkvGcRt3UKj6TxDmEg/Q+B3XtNkzUGI110HzXmv+Lj2i7pwBJpDNHHtECfRV54KcP+HI/wDRxJx5mbp1FtOhthmGYhYnCLN1Z4AGnFerYPQbQpidNFkwYvnbOVjjuy3bRACbqVTXfSumydQq09O2c1ulmhHtltpGq6oJLKt6cs5pJf8AJx/YcommFZd9YgA9dCqr6JDesSzoPrkuuUUAZnXQegeuS69FEh2dQX9WKbj3H5KtvsYFMd/JZ2/x19TTYckVZs8fxZ5Gn6K2tVVfUqKS4q6oGvVTN0j08VSHe6TA1PIJn4PXIkUXx/tKs+jGN0KBc6oHF5OjsocA3j4FbnCekArBzgAaYgBxEEu3iO4fRV6loonladJHkte0qNMOY8eLSFb9HbC4cQ8S2lMFztjzDRxPsvSqVBtZxIHZH4uPkh8boQ0QIA9BG0BEcSTsrXylRSC4DHAjhvzPNWzHfpjXWddisteV4lH4Hf5mlhOrdR/tP8q41Tx6tF5Ubnpup7kdpviBqB4iR6LJVa3V1WvHAifqtY1wAn1O3uVl8epCcwGjjPnxSsqxadHpGDnMA4bEA+qutAFn+iVs5lrRzHUsaTPLcD0IHkoumV2/q+qpuyl41cDqG7EdxPPlKOjNJcpUjJ9N74OvC0H8DGie90v/AOwVC96rq9I03kFFNrSERlejp441FI0HRi51I5GVqQ8nUrB4HVy1h/UtzRqQAOaX2Z8qqRywSZ2RzAdO1A7igqbDKOjSYJ81DKJlhaGBOun3rK8r6TWzr3EahA7LYpjwaIPvK9Hr3Yp0nPOgAMnTlxnVY+3vGNqZuespciuJy/NppRDLTDqdrTkxMLL450sc85WHRGdMMXzthpWMpsWTLNfrHo4mSXHSCy8u1JldNChBUjSsTMx1CdKUktEHqxSCZJd86A6RTJIASiurgMbJUqp8ccdBwUMv8fH+TIkysvqpdqSq8uRLmzA5obEXZJA3G5U9I9LBJaRHWt2Zc5qDeMo1KltsMa5gqMb1o/3AQeRCzjqxLt+Ku+jteq2t1TD2HHM8EToBuO9VqdjSk0iegGuDmut8rh+EwNeYWjoubTptotA0gQI1e7U+5jyWbvL7NVDZA7Y0HIHieeit8Gq5q2Y/lBfB17R0GniZ8k8WVTvRsaDBSaGDzP6ncT98krtgc0g8VWsxUAwTJ7uK5q4lrGkHZOVQszuNYeQSqK0ujSqB3Lcdx3W1v3B4MrIYnawVDOhjnapmmFwC2Z03nxT4fhnXuDHA5S4OJg7A6+E7Km6P335HHbbw5BegYHbZGF8dpw24hqLKsr4IuxTAbHIc4VHi1HMZ8h5KercOYMzttNe4/YRtW2BbHMf2KWzFF0zz3H8FFRuYaOHushTlpylel3QgkLE47ZQ4uHDdI/s34Z/ZBYVoqsPetzQqzqsLg9s51RpgwDqY0WxpVIKntk5dyLKzqa7SjXAz/BVfZEbx4eCPkHge9K5K6M03sfELHr6T6U6OadiZ8Fi8M6POaHNcSS0nVbqi/KfJdXVt+YDdWOKdHO8vFa5r0eSY3QyPgqryLVdMrcAyskx8LlZocZs4GZ72O8Ltrk7nAhcQqDPQ8pkpTIA9fShNCcLum8RCUJ0kAcwhMUss9MkbhGwmD40PFQzR4zayKjHEFjgeRlD45QkuI2PaHgdVpMRw8alUd1SJZljVsx3jkpbtHpk1doxdUwVdWV0WNzj8Tmn/AI8EMbwl2XIJ5Bqvn2LGtZ1gzPyiWcBxh3PwVMY/Qs9FRhFhUqvzNboDq86NHOXHj3brSXdIMYAw8ZceZiPGAhhXMROg0A2EcgBoF2LjT79lco0LtuyIXh4jXmNPVTm+JG8oKuRv7KF1VSWpFj8ef7oW7qh3JCPqJqcvcGtEucYA4knQBBaklss+i2DGtcA6hjO07vP5WT3/ACBXo1atHhy2G+4nZVeDYcLekGbk9pztpcd/KNB4KK5v5nX19vBI9syZJc5aCrpxq9kDQwN58d9le1HeoWVo3BEa+Mz80TVx3IIJmdoTUIoMgx4wZG5VZb4V1hzPG/5f3REl7szteQ5K+wrCydT9+KEi79ERWOFtjYAKDpFh7KdE1B2SI85MLTdWGhecdJ8f6+oKbf8ATYTH9Ttp8OSYqg5TlotMNdDd/wBlZUHE9/n/ACs/h93LYOh+91eWQnx+9iFRxt2TM5urqKnKAP3VpbXYe2Csnid5/wCZ8cDHoAjLDENRqrA4WjL9O6TmPg7HYrHAr2DpLhTbugQIzgS0/ReQVaRa4tIggwQsPkQfLkeZ8/x3infpjtfBU4dKEBT51laOeEFqZcdakl4kHr5clmXBKYuXaN5LnS6xQF65zoskKz6Sqi+u9dFefDte3snyVJc2TmnuUHd8XHCEbXYRY4gKrcp/EPdVmKjIQRvKns6AGYnQxp6rm4BeDIHcZCno1JqL/hTHExTOZsAu1d2e1zieUoY32YydzuV3d4XVJnq368chj1Q4wyrt1NQjmKbv2UXRcox7JfiEzrsId+FV5jqnjxGX5qKrhVYfiyjxqMH1RyHSRNUuu9DvuEP1B4vaPMn5BOKTONX0BUcmNZJ8Sth0RweB17xqf9MGdGn8/nw7vFU3Rro42u7OcxpsOs6ZyNco09Vu6tQNbt9I8I4aKVZVkyekc3Vbh7/wqu5uWtlxieHe7lCa8uNzIDYkk8AqA1nV3wwE8hGw5lMkJDHyDP8AMTsJlWmGYa55l2p9h4IrBOimWHP1PLktRQt2jQABTaQ85qOkCWOFBu4VzSpodzg37/ZZjpR0y6kZKZHWHzDRzPelsytubpHXTnpCWH4ZkhxaHPcNIaZho8ePd4rCU4Jk6KI3Tqhc97i5zjq4mSVLTHA/wVEXas2YocI0XGGVJ00nvH15rS2be+B4iPRZC0b2hqQfn4rU0SW0nOPBpPoEyWyqaMpWuC57jzcT7o2zpk8VSiqQrXDa+YxsoLmqRq8IrECIWN/xG6PZH/EMHZdo8cjzWzwykdEdieGCvSfTdqHCPDkVDipriYPJwrNBxPBWlOSp8Uw91Cq6k4QWmPEcChZXNcadHk5R4umSSkuA5JRRFHsRK5Ll05RldJm0YlcEpOK5lQTRNbXGVwKt61uHCVQSjbO/y6FSjd4mXi+LA8Uw8xoqFzqjP6hyK3PWMcha2FtcmOzCSrZlKOJcCXDukhQXV+//APRxHDtH91o63R9p4SFV3HRSfwyEWOlD0ZyvcHifdA1K6vbnojU4Eqtr9Gqw4Skk2W2vRVPqIjB8Mdc1RTboN3O/S3iVxWwmsP8A1uWk6H1W0GuL+y9x4iNBsFXFOT2Uy5Nm0taDKNNtNggNED9z3zPqqnFsVDQdRomusQzaMBcXbBoknw+4U2G9DzUPWXOustogyxvLOfznuGnitD0QoqPZTYVg9a+OaSygD+I/m4dkcTpvsO8reYPgFOg2GNA5k6uPieJRjQ1gAEAaaRA5QBwGiiqXkj7jgoFlNsKkDb7+yo6tyACeKrq2I+PuqTF8ZgGNdDHcl9lL2TdIOkvVthp7fcdhwJ/ZebXV2XOJJJJMk8Sj7qo6o6JkuOpQdDDz1sHYbpJSt8UaMdR17CrdsADzRbG+h9lE8aqRjuCtSpUXt6LLDqJ9PP7Cv8Sq9XbuB3cMo56/wFTYQwyI4JY3iGdwaCIbppz4lSZn8pUU9SnzR2DUpeB7oR0lXuA0OJCg1Po1WGUsgEnVW7IImFVUdoU7KxafpKEmZWjJf4l9EzWDbikJc3R8cW8D5Lz636OPcYK9sr4oGggkGRsRz3WOq0YJgcUk8ak7OF52KKny+zLN6GablMtVJTJPwxMXFFoQonIotUDwrGWEBXJK6cFGVBI64c+Fy98IStXQMkTdeZ0KnfjDmROo7lDY0Ae0eSgvYCFI7HixfH5Msv8APQBrKcdIW6ABx8GkqotKoccrtOS1FlQa0aD+6azTSQL8ZUO1N3nA+qgqMrH/ANf/ANBXjG681MKX1RZPJIyr7Wu7altzc1d0+i1Sto8taOOXtO8pgfNa2nREGfvv9EPVuw0QDp3R/coslZHWhYZglK3EMaAI14k+J3OqmuL4DbbZV1bECff24IG5udfDh9UCXvYdXxCeIP8AKBrYiBJJ9/vSeCqbm5cdBrw1H14rgWLn7kjw091YoglZNWvSTqYHj8u5Z7FMTExK0L8AaRqTtzKocQw5jeUpJRdDcUiOxAAzcSi2PbrzKrhVgQE7KsrDuMrRjXJT5IMq052XLKRKifW1hFYe7s95V+LK8jdm3FNz7CqVY02Ojc6DuHFASj6tPTvXFKwMq9JouhGjuyt5MD0WksbeG6b8lW4dRjcK6azQR/KicW1SIm/ROx/goby6jYjNtCGrXcaDU/e6GG5PEqzoxeR5CxL+k2UkySpBQCibUUjayU4U5Obti+DCdddakgQkLVwWKcBOGpSUBPoqB1FWZYonUUoxVPooK4oq7fRQ9W3lQOmDYF2nvaf06eqfELKJXNJhpvzgbb+HFX1dgewOHESj+nU8XJaowtakZ4q2w3HCw5Khkfq/ddV8PJOiang3Epkzc/kaazqy0kGdNI9kbSeANTvPqs7hbzTkASDw5JYpjmQfhIEblzQ0eJQUy12Xd5fAbcOR5fYWevcS5DwP3x1Wfq9Mabz/AKoGu0O/ZL/OqB3qtI5Zk6X0Kpx+y0p4iI1I812ytnGm2vKPBVLOkdsz87Y7hJ+SHuunlIfga5x/4j3TVQSyxXs0baQGpSuMVp0xq4BYyr0kq1NoaO7f1UPWgGXkeZRzXobmjR3nSuRDAfEhVDqjn6+6VriFI75T5q9t2UjEbnnsle+yxcGU9th5cddkacPAkxCtadvBAA0U1zRaWiOWqSWOLVDNR6MVcVYJCOsDKFxq0IfIGh3RmDbQe8LJhi4zaIwxcWy/pUgRoi7e0jzQ1iIVxk02+yttlrdETKei5qXOVc16wZ4qtqXBJlWLSsy+R5Cxx/oUHrsFCMqqdjkhwpScnb7JQugEzVK1qgQWVJShqSkgmD11nUQXQHyUAjsu+/dLOuCE6gYRcPvxURO67XBH37IA4LAmoV+rkHVh9v4Tlq4Lfn7JaLYTcHaCWup8HD1Qd7jdCmNXDlAOqhr4c14OZo8hHugK3RamdpHvuizavL+wTEenLRpSYSeZ0CxmJ4hVrul7ieQ4DyWuq9GAOKFdgATdiSz8zHC1KlZZFaz/ACMJxhUcFKRTaMy3DpXL8EJ2Wsbh8cE4tYUuKYtmX+FeKRbGvAjkq99k/jK3HUapG1HIeiXgM5OXZg/hyEZa4jUp7OMcitZUwph/KoH9HGHuRxaJjPj0PhHS4aNqaD72Wkz9nM0y06g9yyNTogT+Fy7t8Mu6OjDmb+mdFDl9mvH5NfsaPFbbMzMPNU+F1gajm90j5FEWeLVB2atNzQdD2ZHqFXVKFVlXrGtBbJEARLVTL9+SNP54qXJPs1GHVRmg9wV/c3AYzU8Fi2X9N4gmDsQdCrOrUaabQ0l20A7taOHeVoVWTnzxjG0R3FyXGSuZXdGzJ4fcKwoYaptHEnJydsr6VMoyhQKsadiiW2gCgrAqdBFUbUottIBSsKBSAWiSnLjySU0BV/spWj5pJJSRP/dcOP8A29ssJJIQHTdx98EzD80kkAdNb7RHnquMo+XukkoGOGtXZYOSZJAA1yNUDWpjlz+QSSUjIhjbw/ZKo3dOkmJIyN1E5uqdJSSiNzUzR9UklIxM1qKpUhy+4SSUMUKZSHLmp2UxGySSUUl+HaRqB9hCvt2zskkkJBqlhTkHIN0bZ2rf0jYfVJJQgkHCkANlIB80kk5Ud8/L6ropJKQR2EnfVJJBByUkklI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6388" name="AutoShape 4" descr="data:image/jpeg;base64,/9j/4AAQSkZJRgABAQAAAQABAAD/2wCEAAkGBhQSERQSExIUFRQUFRUVFBQVEhQUFBUVFBQVFBQUFBQXHCYeFxkjGhQUHy8gIycpLCwsFR4xNTAqNSYrLCkBCQoKDgwOGg8PGikkHCQpKSwtLCwpLCksLCwsLCwsLCkpKSkpKSksKSksLCwsKSksLCkpLCksKSksKSwpLCwpKf/AABEIAMMBAwMBIgACEQEDEQH/xAAbAAABBQEBAAAAAAAAAAAAAAAEAAEDBQYCB//EADwQAAEDAgQCCAQFAgYDAQAAAAEAAhEDBAUSITFBUQYTImFxgZGhFLHB8DJCUtHhYvEHFTNyksIjQ6JT/8QAGgEAAgMBAQAAAAAAAAAAAAAAAAIBAwQFBv/EACYRAAICAgICAgMAAwEAAAAAAAABAhEDIRIxBEEiURMyYRQzcQX/2gAMAwEAAhEDEQA/AA2NUrGpmtUjQriTsJwEgF1CAEkCkmQA8pSkkgBSlKSSAFKdMkEAOnTJIAdJSUbYu2CsKGEA7vHfzCC6GGc+kVkpSjLjCnt2GYcwg3NjdSVzhKGpISeUySgUdOmSUgOkkmQA6dMkgB0kgmlADpLk1QFDUvWhQ5JdgEJKChchyIAQmn0BzCS6hJSAGGroBdBi6yKAGATp8qWVADJoXWVPlQBxCS7ypsqAOUoXUJZUAcwnAXWRE0sPeTq0jxCBoxcukCtbOyPo4bsXeiJp2zWd5UFxfaoOr4/he5hOcNEBBNvYdqoH3aAdV1QkdSONJGktsQjiiHGlV/ENeY3WaDi3XgiaF4mFliUlTQVeYO5mo7Q7t0K20ceBVraYhpB1VgyoCJbHghnNyeDG9aMv1Z5FOykTsCVoKd+HEjKJHcF2+sANNPJVuRV/gb7KSnhtQ/ljx0XT7MM3Mx6I+tdwY4oW4ad91HO9GjH4mOHewbqw+Y0LRIjSeY7/AOEOXQiLWrkdMx5qr6VVDReCPwvEt7uYQ5KMWyjz8SilkitEla9A4qvuMYHBUtS6LuKiNRc3J5cm6icR5X6LCripKHfck7lDtXRCyynKT2ypyZb4FU1haEBUGAU+K0IC6/i/60aodDQnTwktIx0LZdfDK16gJjRStklX8Om+HVoaKfqFFgVXw6Xw6tOpS6lSmBV/Dpvh1a9Sm6hFgVfw6jqw3dXBorLdIH/+QQdkGrxsH5Zb6D6tzkjL5lDvu3kyHHwkoCtWIg8wF0y4TcTtwwKCpItrfEHCOPjqrVlWk8FtRg7nNhrv5WYF2AjqF0HDQ6jUfUKKGljI8ZsTRI1zMd+F/wBHciqwVlsrfLWpmlU/C4ak7g8CO8brFYjhz6D3MdwO/McCO46JkWY5Xp9lhRuNgdQuq1DXM30VEzEY0K0WB0cwzO2KLLn8VZzb3ZhHU8QI4q0dgFOo2WjK7gR9Qs5e2r6LstQeBGxHOVJVcZsLubshwfw2KsadSQsvcOzaTorDAsSmWHcaH6FVzj7IlHWi0taBkud4qd5B0TUanBRPfBSVRS02Q1KYB2U+J4WLm1c2O23tMP8AUOE9/wBVw551gEIvDLqCB78P5UqhZwWSLizyiqSCQdI0IXOZajp/gXU1BXYOxUPaHJ/7H5yse2pK5GXF+OVHk8uJ45uLDGuTh6GNRGYdblzwFSlboRKzU4Lbw0K1hKztMrQFN1C70I8YpGtKiGElN1KSckt1yUi5KUhI4STSlKgBQuoXKeUAPCaE8pnOgSpADxG4DGnVY26uA58ZhJKkxzFTUeYPZBgD6rPVnyU0V7PR+Lg4wRoq2HVdxBHigrilWH5VVUcZq0/wvPgdQpT0uf8AmAPhohzrs2JTX9OK15Ubu0qCljrmPDv0kGOfcrG2x1j9HaHvUlbDadQSNT3I1LpjqSemamzvg5rXt/C8Zh58PHh5KbGLB9xQDmx1rNh+ph3afDQjzVB0d7LXUp0aczZ5E9oeuvmtBb3xaQR5D780xmnHi9Hnd2S1xDmlpHArZdHLoGkz0KXSixa8gwC14JaeR2I8j81T9GKpp1HUp0mRPjql6ZcnzjZ6ZY1IAU99ZNrMLHjQ8eIPAhAYedR/f+yuBspRinpnl17QNGq6m7XKd+Y4FAW91lrg89FddN9LkHnTHs5wWZqHWe9O1aOhBco2byzrzEqS4ZrKq8Guswaeenmre80Z3qkytU6GzB2mkBKmYOny+qho6f3UzaZ0134R9wlEaosLmzZdUHUngQRG4kHgRyIOvkvGcRt3UKj6TxDmEg/Q+B3XtNkzUGI110HzXmv+Lj2i7pwBJpDNHHtECfRV54KcP+HI/wDRxJx5mbp1FtOhthmGYhYnCLN1Z4AGnFerYPQbQpidNFkwYvnbOVjjuy3bRACbqVTXfSumydQq09O2c1ulmhHtltpGq6oJLKt6cs5pJf8AJx/YcommFZd9YgA9dCqr6JDesSzoPrkuuUUAZnXQegeuS69FEh2dQX9WKbj3H5KtvsYFMd/JZ2/x19TTYckVZs8fxZ5Gn6K2tVVfUqKS4q6oGvVTN0j08VSHe6TA1PIJn4PXIkUXx/tKs+jGN0KBc6oHF5OjsocA3j4FbnCekArBzgAaYgBxEEu3iO4fRV6loonladJHkte0qNMOY8eLSFb9HbC4cQ8S2lMFztjzDRxPsvSqVBtZxIHZH4uPkh8boQ0QIA9BG0BEcSTsrXylRSC4DHAjhvzPNWzHfpjXWddisteV4lH4Hf5mlhOrdR/tP8q41Tx6tF5Ubnpup7kdpviBqB4iR6LJVa3V1WvHAifqtY1wAn1O3uVl8epCcwGjjPnxSsqxadHpGDnMA4bEA+qutAFn+iVs5lrRzHUsaTPLcD0IHkoumV2/q+qpuyl41cDqG7EdxPPlKOjNJcpUjJ9N74OvC0H8DGie90v/AOwVC96rq9I03kFFNrSERlejp441FI0HRi51I5GVqQ8nUrB4HVy1h/UtzRqQAOaX2Z8qqRywSZ2RzAdO1A7igqbDKOjSYJ81DKJlhaGBOun3rK8r6TWzr3EahA7LYpjwaIPvK9Hr3Yp0nPOgAMnTlxnVY+3vGNqZuespciuJy/NppRDLTDqdrTkxMLL450sc85WHRGdMMXzthpWMpsWTLNfrHo4mSXHSCy8u1JldNChBUjSsTMx1CdKUktEHqxSCZJd86A6RTJIASiurgMbJUqp8ccdBwUMv8fH+TIkysvqpdqSq8uRLmzA5obEXZJA3G5U9I9LBJaRHWt2Zc5qDeMo1KltsMa5gqMb1o/3AQeRCzjqxLt+Ku+jteq2t1TD2HHM8EToBuO9VqdjSk0iegGuDmut8rh+EwNeYWjoubTptotA0gQI1e7U+5jyWbvL7NVDZA7Y0HIHieeit8Gq5q2Y/lBfB17R0GniZ8k8WVTvRsaDBSaGDzP6ncT98krtgc0g8VWsxUAwTJ7uK5q4lrGkHZOVQszuNYeQSqK0ujSqB3Lcdx3W1v3B4MrIYnawVDOhjnapmmFwC2Z03nxT4fhnXuDHA5S4OJg7A6+E7Km6P335HHbbw5BegYHbZGF8dpw24hqLKsr4IuxTAbHIc4VHi1HMZ8h5KercOYMzttNe4/YRtW2BbHMf2KWzFF0zz3H8FFRuYaOHushTlpylel3QgkLE47ZQ4uHDdI/s34Z/ZBYVoqsPetzQqzqsLg9s51RpgwDqY0WxpVIKntk5dyLKzqa7SjXAz/BVfZEbx4eCPkHge9K5K6M03sfELHr6T6U6OadiZ8Fi8M6POaHNcSS0nVbqi/KfJdXVt+YDdWOKdHO8vFa5r0eSY3QyPgqryLVdMrcAyskx8LlZocZs4GZ72O8Ltrk7nAhcQqDPQ8pkpTIA9fShNCcLum8RCUJ0kAcwhMUss9MkbhGwmD40PFQzR4zayKjHEFjgeRlD45QkuI2PaHgdVpMRw8alUd1SJZljVsx3jkpbtHpk1doxdUwVdWV0WNzj8Tmn/AI8EMbwl2XIJ5Bqvn2LGtZ1gzPyiWcBxh3PwVMY/Qs9FRhFhUqvzNboDq86NHOXHj3brSXdIMYAw8ZceZiPGAhhXMROg0A2EcgBoF2LjT79lco0LtuyIXh4jXmNPVTm+JG8oKuRv7KF1VSWpFj8ef7oW7qh3JCPqJqcvcGtEucYA4knQBBaklss+i2DGtcA6hjO07vP5WT3/ACBXo1atHhy2G+4nZVeDYcLekGbk9pztpcd/KNB4KK5v5nX19vBI9syZJc5aCrpxq9kDQwN58d9le1HeoWVo3BEa+Mz80TVx3IIJmdoTUIoMgx4wZG5VZb4V1hzPG/5f3REl7szteQ5K+wrCydT9+KEi79ERWOFtjYAKDpFh7KdE1B2SI85MLTdWGhecdJ8f6+oKbf8ATYTH9Ttp8OSYqg5TlotMNdDd/wBlZUHE9/n/ACs/h93LYOh+91eWQnx+9iFRxt2TM5urqKnKAP3VpbXYe2Csnid5/wCZ8cDHoAjLDENRqrA4WjL9O6TmPg7HYrHAr2DpLhTbugQIzgS0/ReQVaRa4tIggwQsPkQfLkeZ8/x3infpjtfBU4dKEBT51laOeEFqZcdakl4kHr5clmXBKYuXaN5LnS6xQF65zoskKz6Sqi+u9dFefDte3snyVJc2TmnuUHd8XHCEbXYRY4gKrcp/EPdVmKjIQRvKns6AGYnQxp6rm4BeDIHcZCno1JqL/hTHExTOZsAu1d2e1zieUoY32YydzuV3d4XVJnq368chj1Q4wyrt1NQjmKbv2UXRcox7JfiEzrsId+FV5jqnjxGX5qKrhVYfiyjxqMH1RyHSRNUuu9DvuEP1B4vaPMn5BOKTONX0BUcmNZJ8Sth0RweB17xqf9MGdGn8/nw7vFU3Rro42u7OcxpsOs6ZyNco09Vu6tQNbt9I8I4aKVZVkyekc3Vbh7/wqu5uWtlxieHe7lCa8uNzIDYkk8AqA1nV3wwE8hGw5lMkJDHyDP8AMTsJlWmGYa55l2p9h4IrBOimWHP1PLktRQt2jQABTaQ85qOkCWOFBu4VzSpodzg37/ZZjpR0y6kZKZHWHzDRzPelsytubpHXTnpCWH4ZkhxaHPcNIaZho8ePd4rCU4Jk6KI3Tqhc97i5zjq4mSVLTHA/wVEXas2YocI0XGGVJ00nvH15rS2be+B4iPRZC0b2hqQfn4rU0SW0nOPBpPoEyWyqaMpWuC57jzcT7o2zpk8VSiqQrXDa+YxsoLmqRq8IrECIWN/xG6PZH/EMHZdo8cjzWzwykdEdieGCvSfTdqHCPDkVDipriYPJwrNBxPBWlOSp8Uw91Cq6k4QWmPEcChZXNcadHk5R4umSSkuA5JRRFHsRK5Ll05RldJm0YlcEpOK5lQTRNbXGVwKt61uHCVQSjbO/y6FSjd4mXi+LA8Uw8xoqFzqjP6hyK3PWMcha2FtcmOzCSrZlKOJcCXDukhQXV+//APRxHDtH91o63R9p4SFV3HRSfwyEWOlD0ZyvcHifdA1K6vbnojU4Eqtr9Gqw4Skk2W2vRVPqIjB8Mdc1RTboN3O/S3iVxWwmsP8A1uWk6H1W0GuL+y9x4iNBsFXFOT2Uy5Nm0taDKNNtNggNED9z3zPqqnFsVDQdRomusQzaMBcXbBoknw+4U2G9DzUPWXOustogyxvLOfznuGnitD0QoqPZTYVg9a+OaSygD+I/m4dkcTpvsO8reYPgFOg2GNA5k6uPieJRjQ1gAEAaaRA5QBwGiiqXkj7jgoFlNsKkDb7+yo6tyACeKrq2I+PuqTF8ZgGNdDHcl9lL2TdIOkvVthp7fcdhwJ/ZebXV2XOJJJJMk8Sj7qo6o6JkuOpQdDDz1sHYbpJSt8UaMdR17CrdsADzRbG+h9lE8aqRjuCtSpUXt6LLDqJ9PP7Cv8Sq9XbuB3cMo56/wFTYQwyI4JY3iGdwaCIbppz4lSZn8pUU9SnzR2DUpeB7oR0lXuA0OJCg1Po1WGUsgEnVW7IImFVUdoU7KxafpKEmZWjJf4l9EzWDbikJc3R8cW8D5Lz636OPcYK9sr4oGggkGRsRz3WOq0YJgcUk8ak7OF52KKny+zLN6GablMtVJTJPwxMXFFoQonIotUDwrGWEBXJK6cFGVBI64c+Fy98IStXQMkTdeZ0KnfjDmROo7lDY0Ae0eSgvYCFI7HixfH5Msv8APQBrKcdIW6ABx8GkqotKoccrtOS1FlQa0aD+6azTSQL8ZUO1N3nA+qgqMrH/ANf/ANBXjG681MKX1RZPJIyr7Wu7altzc1d0+i1Sto8taOOXtO8pgfNa2nREGfvv9EPVuw0QDp3R/coslZHWhYZglK3EMaAI14k+J3OqmuL4DbbZV1bECff24IG5udfDh9UCXvYdXxCeIP8AKBrYiBJJ9/vSeCqbm5cdBrw1H14rgWLn7kjw091YoglZNWvSTqYHj8u5Z7FMTExK0L8AaRqTtzKocQw5jeUpJRdDcUiOxAAzcSi2PbrzKrhVgQE7KsrDuMrRjXJT5IMq052XLKRKifW1hFYe7s95V+LK8jdm3FNz7CqVY02Ojc6DuHFASj6tPTvXFKwMq9JouhGjuyt5MD0WksbeG6b8lW4dRjcK6azQR/KicW1SIm/ROx/goby6jYjNtCGrXcaDU/e6GG5PEqzoxeR5CxL+k2UkySpBQCibUUjayU4U5Obti+DCdddakgQkLVwWKcBOGpSUBPoqB1FWZYonUUoxVPooK4oq7fRQ9W3lQOmDYF2nvaf06eqfELKJXNJhpvzgbb+HFX1dgewOHESj+nU8XJaowtakZ4q2w3HCw5Khkfq/ddV8PJOiang3Epkzc/kaazqy0kGdNI9kbSeANTvPqs7hbzTkASDw5JYpjmQfhIEblzQ0eJQUy12Xd5fAbcOR5fYWevcS5DwP3x1Wfq9Mabz/AKoGu0O/ZL/OqB3qtI5Zk6X0Kpx+y0p4iI1I812ytnGm2vKPBVLOkdsz87Y7hJ+SHuunlIfga5x/4j3TVQSyxXs0baQGpSuMVp0xq4BYyr0kq1NoaO7f1UPWgGXkeZRzXobmjR3nSuRDAfEhVDqjn6+6VriFI75T5q9t2UjEbnnsle+yxcGU9th5cddkacPAkxCtadvBAA0U1zRaWiOWqSWOLVDNR6MVcVYJCOsDKFxq0IfIGh3RmDbQe8LJhi4zaIwxcWy/pUgRoi7e0jzQ1iIVxk02+yttlrdETKei5qXOVc16wZ4qtqXBJlWLSsy+R5Cxx/oUHrsFCMqqdjkhwpScnb7JQugEzVK1qgQWVJShqSkgmD11nUQXQHyUAjsu+/dLOuCE6gYRcPvxURO67XBH37IA4LAmoV+rkHVh9v4Tlq4Lfn7JaLYTcHaCWup8HD1Qd7jdCmNXDlAOqhr4c14OZo8hHugK3RamdpHvuizavL+wTEenLRpSYSeZ0CxmJ4hVrul7ieQ4DyWuq9GAOKFdgATdiSz8zHC1KlZZFaz/ACMJxhUcFKRTaMy3DpXL8EJ2Wsbh8cE4tYUuKYtmX+FeKRbGvAjkq99k/jK3HUapG1HIeiXgM5OXZg/hyEZa4jUp7OMcitZUwph/KoH9HGHuRxaJjPj0PhHS4aNqaD72Wkz9nM0y06g9yyNTogT+Fy7t8Mu6OjDmb+mdFDl9mvH5NfsaPFbbMzMPNU+F1gajm90j5FEWeLVB2atNzQdD2ZHqFXVKFVlXrGtBbJEARLVTL9+SNP54qXJPs1GHVRmg9wV/c3AYzU8Fi2X9N4gmDsQdCrOrUaabQ0l20A7taOHeVoVWTnzxjG0R3FyXGSuZXdGzJ4fcKwoYaptHEnJydsr6VMoyhQKsadiiW2gCgrAqdBFUbUottIBSsKBSAWiSnLjySU0BV/spWj5pJJSRP/dcOP8A29ssJJIQHTdx98EzD80kkAdNb7RHnquMo+XukkoGOGtXZYOSZJAA1yNUDWpjlz+QSSUjIhjbw/ZKo3dOkmJIyN1E5uqdJSSiNzUzR9UklIxM1qKpUhy+4SSUMUKZSHLmp2UxGySSUUl+HaRqB9hCvt2zskkkJBqlhTkHIN0bZ2rf0jYfVJJQgkHCkANlIB80kk5Ud8/L6ropJKQR2EnfVJJBByUkklI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OHHHH</a:t>
            </a:r>
            <a:br>
              <a:rPr lang="es-MX" dirty="0" smtClean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A: ESTA EL JEFE DE LA CASA</a:t>
            </a:r>
          </a:p>
          <a:p>
            <a:pPr>
              <a:buNone/>
            </a:pPr>
            <a:r>
              <a:rPr lang="es-MX" dirty="0" smtClean="0"/>
              <a:t>B: NO SEÑOR</a:t>
            </a:r>
          </a:p>
          <a:p>
            <a:pPr>
              <a:buNone/>
            </a:pPr>
            <a:r>
              <a:rPr lang="es-MX" dirty="0" smtClean="0"/>
              <a:t>A: A ENTONCES DEJARE UN RECADO, ANOTE POR FAVOR.</a:t>
            </a:r>
          </a:p>
          <a:p>
            <a:pPr>
              <a:buNone/>
            </a:pPr>
            <a:r>
              <a:rPr lang="es-MX" dirty="0" smtClean="0"/>
              <a:t>B: NO TENGA PENA SENOR YO TENGO EXCELENTE MEMORIA</a:t>
            </a:r>
          </a:p>
          <a:p>
            <a:pPr>
              <a:buNone/>
            </a:pPr>
            <a:r>
              <a:rPr lang="es-MX" dirty="0" smtClean="0"/>
              <a:t>A: BIEN ENTONCES DIGALE A SU JEFE QUE ME LO VINOA BUSCAR</a:t>
            </a:r>
            <a:r>
              <a:rPr lang="es-US" dirty="0" smtClean="0"/>
              <a:t>:</a:t>
            </a:r>
          </a:p>
          <a:p>
            <a:pPr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DON JUAN JOSE MARÍA DE DÍEZ DE VENEGAS, CABALLERO 24 DE LA CIUDAD DE JEREZ.</a:t>
            </a:r>
          </a:p>
          <a:p>
            <a:pPr>
              <a:buNone/>
            </a:pPr>
            <a:endParaRPr lang="es-US" dirty="0"/>
          </a:p>
        </p:txBody>
      </p:sp>
      <p:sp>
        <p:nvSpPr>
          <p:cNvPr id="14338" name="AutoShape 2" descr="data:image/jpeg;base64,/9j/4AAQSkZJRgABAQAAAQABAAD/2wCEAAkGBhISEBUUEBQVFRQWFRQXFBQXFBUVFBUUFBQVFBQUFBQXHCYeFxkjGRQUHy8gJScpLCwtFR4xNTAqNScrLCkBCQoKDgwOGg8PGiwkHiQsLCosLCoqKSwsLzQsKiwvLTApLCwsLC0sLCwpLSwpKiwsLCwsLCwsLCwsLCwsLCwsLP/AABEIAMIBAwMBIgACEQEDEQH/xAAcAAABBQEBAQAAAAAAAAAAAAAAAwQFBgcBAgj/xABCEAACAQIDBQYCBwYFAwUAAAABAgADEQQFIQYSMUFREyJhcYGRB6EUIzJCcrHBUmKCkrLRM1NzwvAVouEXJCVjs//EABsBAAIDAQEBAAAAAAAAAAAAAAAFAgQGAwEH/8QAMBEAAgIBAwMCBAUFAQEAAAAAAAECAxEEEiEFMUEiURMyYXFCgaGxwRUzkdHwUhT/2gAMAwEAAhEDEQA/ANxhCEACEIQAIQhAAhG2MzBKQ751PADUnyEYVtpEUXKVLdbLb85Xs1NVbxOSTOsKbJ/KiYhK822Cckb3AhS2wQmzIyjrcH5Tj/UNNnG/9zt/8V+M7f2LDCeadQMAVNwRcHqDznqXioEIQgAQhCABCEIAEIQgAQlYxW1DM5FKwUG28Rcm3McgJG5jtBiUsRU0P7qj9JdhorJey+4vn1CqLxy/sXmEzzC7ZV1YF2315qQNRzsQNDL/AIeuHQMpurAEHqCLic79NOjG7yd9PqYX52+PcUhGuJzSlTNnYA9LEn2AjCptXhx95j5I362nONNkvli/8E5X1ReJSX+SZhI/AZ7RrGyN3v2SCD6A8fSSEhKMovElg6RnGazF5QQhCRJBCEIAEIQgAQhCABCEreYbRntSlM2CmxbQkkcbX5CV79RCiO6R2ppla8RLHeF5TcdjsQuoqsVPMWFvA2Ej3zCqeNRz/G394tl1iC7Rf6F6HTZSWdyHWeYwtin10Wyj0Av8yY4w7dpTZDzGnnykApNyTqSb3klgMRukRPOe+bk/I0dW2tRXdfwRjXBI6TlzJzMMCHO/T58R4yNNAjiJVlw8Fmu2M1ksOy2bqtEpUNih7vMlW10A42N/lJGttLRU2O9/If1tKphjuyRqstSmQ3EC4Ma16++NajHHH/e4ru0lbscnnDZJttdS5K5/lH6xTCbUUnNmuhPAta3uOEz6pmdoi2aTyPUdTnLx9sHV9Poxjk18GdkBsXmJrYUFtSrMl/AWI+TAekn5pKp/EgpLyILIbJOL8BPLOBxIEaZxmHYUXqWvujQdSSAPmRKOMf2hJqneJ43/AE6CXqNM7U3ngoanVKnCSyy+PmVJftVEHm6/3iOYZiow71EYEBWsQQRvWsBcc7kShV8AL3VtOkTCboIubG1xfQ24EiXl0+HDUv0KH9Sk8raGGNgJIdmKiFW9PORwMVp17RhJZF2BtVy1lOok1k+fVaNE092417Mn7t+II5jiY2GMnh6t5Ga+Its0e1ynW8xeBanXN7k3JNyTxJ6mMc+rAIGHH84spjXOqBalpyM9Sw8o8wvJCDNWBupsRqD0I4GbPga2/SRjxZFY/wASg/rMTGDJmx5BiA+GpMP2FB8CoCsPcGL+op4i2NenNZkkSEIQigbhCEIAEIQgAQhCABMvditV1PEO4PoxmoGZttGgXGVbcyD6lFJ+cUdVjmEZfX/v2GnTJYnJfQXp447tuUQq1Y0FSeGrRBtyO8JcoXLRSnWkY+NA5zwMyXrJ7WebkWKlizCrXvIaljgecdJiLyLR5hdx0Gi+8d0+UaK8kMEoOhnqPJvCyUVwbnzh2Zk7jsq3KjC3PSJDBwdmCShlZLj8OVthG/1X/pSWqUvYzGim7U20DkFfxjS3qLe0ud5p9DbGylY8cGc1tbhc8+eSN2kwnaYWqvPcLDzTvj5rM3w9XQTSs/xwpYeox47pVfFmFgP+dJmVNbCaTQZ2v2yZzqGN698Dvt4k9eNsRigouZWMy2iJJFP3/tL0rFEoxrcuxZquYqOJjf8A67TvYML9OcR2O+H1fH2q4hmp4fkfv1P9MHQL+8fS/LXcl2bw2EXdw9JU6ta7t+JzqfeUbNaovCRer0TkstmW086Qm28PK8eU8YDzmgZxjsPcpUpCqfvDcRgPMtpeV8bL4LFb30Uth6i8VGq+Zpk2t+EiENb/AOkE9C/wvJE06sfUWBFjwMicwy6vhGArr3SbLUXWm3hf7p8D6Xi2HxMvKUbFmLF84ODxJHcTlRU90XHhHuRZrVw7WVSyE6pw16qeRnaWLMGxM9lmcdk1k5wcoS3ReCxYnaxVW/ZP6lQPcExgm3Xe71Mbvg3e+YsZGNiQQQeBlUxeNCsRfgZXhpKUvVH9WW3q72+JfojZ8Ji1qIHQ3VhcH/nOLSlfDLGM9KqDfdV13fMr3gPZT6y6xNbBQm4oeUzc4KTCEITkdQidbEKgu5CjqTaKSkbWZkfpO5fRFFh4sN4n2IHpKurv+BXvSyyxpqPjT25LFW2koKPt38lY/pKBjcSalR3PFmJ8r8B6DSKV8UWEaMZnb9XZqMKeOPYfUaWFHMe7OValhK9mmfW0XUxTPsyKjdXiZWis6U1J8sjba+yPdbHO3FjLPsTsHVxx7R2anhwbF/vORxWnf5sdB4nhH7IbNHG4paWoQd6qw4hBxsepNgPO/Kb9hMKlNFSmoVFAVVGgAGgAjXT0KXL7Cy+5x4XcrWJ2AwIQAb1KwtviqbnxbfJBPpK7j9ma9Ab9NhiKQ+8n21H7yAm/mL+QlnxtQVCWbXjbwHICV/8A6kcNXV0NhvAOOTKTrfxtwli7R1zXKx9jhVqrIPh5+5HYXFhuBkrhK9pK7S7IB71sMAKnFkGi1PEdH8efPrKvhMV10PAg6EEcQRyMz+o00qJYfb3HlF8b48FnxGGWummjj5yHqYNlNipi+HxVo4bGkynOKlyThvr4XKGIwT2vumw5x4doMRuhe0tYWuAN4+ZIi+Fx1jIfOyEfu8G1E6VWW0PdVLH/AH14IThHUei6P27hi67VP8R3a3C7EgeQ4SLxHdnh8d4yNzbH3pNY6/3No86X1TUxvjG2TlGXHPjPsKupdL08qHKuOJLn749yFznMi7bq/ZHzkx8PNjfptfeqj6ikQX/fbitPy5nw85Wgnr+s+gdksjGEwlOl94DeqHrUbV/np5ATVaixxX1Zm9NWm/oiXSmFACgAAAADQADQADlPRhCLBmUmrX+1fjvNfzubxts7VP8A1BAvArU3vK397RfbHBimzVKVRQSCz028r3Ujhfp6yS2OyFaa9uai1XqKO8n2FXiVXrra5PTgJ03cEMclhxGGSohSooZWFmUi4I8RM52h2dbBvvJdqDGwJ1NMngrHmOjeh146XEsVhlqIyOAysCGB4EGSpudUsrsc76Y2xw+5mFGtFt+IZhlzYau1JrkcabH7yHgfMcD4jxilM3mghJSWUZ+cXF4YyzXHdmhMqIV6jgDVmYADqWNgPcy059hbqD4yOy5ezqo9vsOjfysG/SRnFslCSRsOzmSLhMOlFdbC7t+051Zvf5ASTnmm4IBBuCLg9QdRPUzjbbyzSJJLCCEITw9CUXbvLitRa4+ywCP4ML7p9Rp6DrL1G2Y4Ja1J6bcGUjyPI+YNj6SvqaVdW4nei11TUjLFaeK72Umcpg8+I4+Y4xtnNS1I+OkysVl4NNJ4RVcXULuSesSCRXdnVpk6DidB5nQRiuCgzXfhXkwpYPtSO/Xbe/gUlUH9TfxS6xtl2EFKjTpjgiKo/hUD9I5vH1cdsUhJOW6TZR8xr9lUdG0IJt4qT3SPSVzEsa9ZKSas7AaeJ1PkBc+kuu1dTD1E3ai3I4ONCvgrfnylY2Oz7DYYsKlIhyxHbX3m3TwFuQ8uPSSdke2TxQfc0wDSU7bPILXxNIaj/GUcx/meY5+GvKW7D4hXUMhDKRcEG4IntlBFjqDynK6qN0HFk6rXVJSRmGHr6Rx2kTzbLfo2IamPsHvU/wAB+76G49us4hmUsg4ScX4NPCanFSXkVNe0rm0OdbzBRykvmJIQkdJS2pFiSecnXFPlkLG+yOvjSY3rVSdI6XCRPEUu9boB+Ue9Iojbdl/h5EnVrpVU4X4uB7sbl/a4/DoeHaBj5Uwah/p+c3sTHPhrS/8AkU8Eqn/tt+s2SPNX86X0Euk+Rv6hI/NM2SkjFmCgcWPBf7nwnrN8wFGnvczoPPjf2lXy7LPpaticSL0gH7CkdVawN6zj72t90HTn0tRbecIvJeWU3PdrFxG/2IJUXu5+8fOL7DbTNh8TuOT2Lgb3QEnRwPDn4ekjcXhgmG06D8pc9mNl6eKyxN7uv2lV6dUC7Id/c9VIQXHO3IgGTh8j+6/k5z+dfZ/wX9WvwnZRsHnuIwNqeMpncGi1Bc0yP3X5fhaxlky3abD17bj6k2A8TyuNJ4nkkR+3WV9ph+1Ud+id7zQ6OPazfwym4epNUq0wylSLgggjqDoZk6UTTZqZ4o7J/KxX9I30FmU4+wo19eGprySD4YVEK+0iGwRU2IkpQrWj7tkYWcAxlucfAqkn4HGzu1XZIKdYEqNFYalR+yRzHSW7BZpSq/4bhuo5jzB1md5jQVF3k4cxIqhnLU6iuhsVNx+oPgeEqXaOuxOceGXdPrbIYjLlfqbHCJU6u8oI4EAj1F4REPsis4zADWdlN2l2lJL0qeii6s3M8mA6DlK+o1EaI7pFiiiV0tsSqFrsT1JPuSYwz8fVr4mPljbPafcTzMy8H6jSSXpK2Kce5Ph97EUQedWkD61FifZx7k/dxFE9KtI+1RZajLlFaS4Zul5XtpNrKOGQmo3koOrf+IbWZ+KCEX4LvH9BGuy+y2n0nGDexFVTZW1FBGH2FH7RB7x8bcBronmTwhAuFllAxu1r4sFlG6nIWtIgljuhdWY7oHUlrAe5ksMGEolemntpGmzyhsXhl/8Avp/KoG/SVLOHHHui1XypZ9mWv4e59Uos2HxIKkMQ6njTfr5Hny4HhNLBlf2k2WGItUpEJiFHdfk4/YqW4joeI9xIrL9q3w5FHGIyMNBfgR1RuDDyv6S3nbw+xVxu7Epttl2/h+0Ud6kd7+A6OPax/hlQwzzQaGa0K62VgQwKkHncaj2mdrRNN2pnijMv8pteJep14krF5G/TrPS4PwPqmH36bDwMqn0OxlywL6xlmmU7j3A7raiKt2EMuHLDK+mF8JH5hht1/MXH5SzLhp5xWXq62Oh5HpL3TOoLS3qU/lfD/wB/kyn1LQvU0OMfmXKGmwL7mYUr899fdGt8wJscxSjh6mGqpUtfcdWuOHdINvC40m0UqgZQym4IBB6gi4mv1FkLdtlbTT8oymmhOvdXYsNe5U/iG7blJV+92g9TuAfnLDicOKeGZEFgtJlUeCoQPynjOMoFfcuQN1r6rvaaXtrodBrHeLC9m2+bLutvHoLG59BKmPJcyZDmuEdqICqToJf/AIeaZdSXmpqqfA9ox/UTPMFtZWrV/ouEw4rGzkMWseyQGzsvAE90W3uLASY2Q227BjTxA+rZyWa1npPwbfXoLAEcRbnIwTXDPZYbyaeRGq5VRD74pUwwN94IoN+twI5puCAQQQRcEagg8CDPUmROTM9oqe7jqwHNlb+ZFJ+d5ppmbbUn/wB9V8qf/wCa/wB5e0P9x/Yoa/8Atr7/AOxiGnfpFomxkHm+aFNF1McOWBOo5JTNMyApkXjHZ7JK+NqAUlPZ379UiyKL62P3m8B8o7+Huz303EM+J71KkAdz7rOxO6G6gAMbeU2KnSCgBQAALAAWAHQAcIu1GrcXtiMdPpFJbpAlMAADgAAPIaTkUhFQ1wcMynOVKYmqp4iox9GO8p9iJq8r202yS4rvodysBYNxVhyVx+o1HjwlHW6d3Q9PdF3R3qmfq7MoKGe81pXoA9G/OJvQek7U6o3XU2I/Ig8wRrfxj9Ke/Qdedrj0mbw4ywzQZUllFY7OdVbajiNR5jURz2c6Kc6biG0tWc2xGYUlOqPUoNbkV3Fq28jaaFM+yOh2lTC1RvFkK0yAhI+r3kuWGg+rZDrNCmpqe6Kl78masjtk4+xkmY07LUH7z/1GQWzo3cbh2PAV6d/VgP1l8xWHpU3qHEWpr2j95+4tmYkWLWBv4Sv5v9GarTWjUCLfvVtwlE5qbaE6214CcsNvsTTwjXIlicKlRd2oqup4qyhh7Ge6bXAIN7jiOBvzE9S0cCLw+zOHpuHp09wg7wClgt7Wvu3tKhtTQ3MY/wC+Ef3G6fms0OUjblLV6Z60yP5Wv/ui7qMc059mi/oJYux7ojMPUtJrD4xWXdcXErqPF0xFpnB5OCmuSSxmUgKXpm68xzEiHxAEkqGP0IvylQxeM7x8zIfCTfB7CcorEuSTr48Wtylz2EzcVKHZE96loOppn7B9Ps+gmVVcbF0xtZKT/R3NOq9Ooqte1t8EceXKx5Gx5TRdEolKU4rtjP5p8fyJOsXxjGEn3zj8muf4NWzTbnCUCwNQO6khkp2YhhxVj9lT4E3mebS7eYjHEYbC0z3zYUk7zv8Ajbgq9eA6mZ/TrN9GqFBZ6QO9SOhBHH+/jN+2ByvC08FRfCKLVaVN2qcalQsoJLtxJvfTgOAAjbsLRHYHYpcBRJezYirY1nHAW+zTQn7q3PmST0AifiTs0N36XSFmWwrgcGQ90VPxKbAnp5CaBGecYYVMPVQ8Gp1F91Inh6VD4YZ4XSph3N+zs1P/AE2JBXyDf1eEvcx/4Z1yMxUft0Kg9ij/AO0zYJ6zxHDMtzTEdpiKrjgajW8l7o+QE0HaHMuww7t9626n420Htx9JmaCwjLQQ7z/IV9Qn2h+Z7Ilax1C9Q3lopRvmOV2O+OBjPbkWKW0n/hS4Xt0+8dxh4gbyn2JHvNBmPZdimoVFembMvsRzBHMGalkubLiKIqLpyYfssOI/5yIinXUOEt/hjfQ3qcdnlD+EIReMQhCEAKX8QcvH1dYcb9m3iCCy/k3vITKKo3rHgdJbNu3H0Wx4l0t6G5+QMo2FqWImb6ikruPoaDQtypw/qjmLwm47L0PyiIpyczWhvotUdLN+hkXuxe2XY8on9hcfuVmpHhUFx+NR+q3/AJZeywAueHOYfn+0n0MIyi9Ut9WOABSxLHwFxpzvG+ebd1sQBd2cOQERRYEk2ChF4m+mtzNF06UnT6u3gRa+MVbx38kp8XNrErbtGi28iEkkah6hFhu9bC48d4xNtkMThMFRq1zvbyjtVtrRZj3AeosQCeTeBk9sR8M2SouKzCxqL3qVAd5abcnqHgzjkBoONybW0bFYZaiMji6spVgeYIsRGJQKBsBtKUcYWqe43+CT91tSafkdSOh05iaJMIzag+GqugJ36NTutz7h3kb1G6Zt+XYsVaNOoODojj+NQ36wAcSmbeH6yj+F/wCpZc5RNtat8So/Zpj3ZmP5WlHqDxQ/yLmgWbl+ZCXiFXEbvGLSv59WPAc5noR3PA/nLCyO8XnyoDrK+uJeq9l5nieA8YkmE68ZL5RlVV940aZfcW7BbbwW9rheLeQvGWkprnbGD7Ni7VXTjVKa7pEjlmQUSO8Sz/dYnug/hGnveJ4vBspIIsROYTFyaSulVbVOPJuYm/oqrqjtgsIwF9tlst022ym47LCzdpTstUC2v2ai/wCXUty6HlNA+CfbphK1GshWnTrHsN4qSEcbzKN0nuhrkHnvSFxWWFdbXHUcJ3BYhqTBqbFW6g29D1HgZzu0cbfVF4Z1o1sqvS+Ua/EcYfq3/C35GU/AbeOBasgb95e6fVTp+UlU23wxHeLr4FCf6bxZPSXR/Dn7cjWGspkvmx9+DHMmzt6Ro4rChHdCD2bkpv02Uh1B5Eg+njL/AE/jNSC3rYTE07cTfDsP4frAW9BeZzjNgQKzLQxoGH3iUAo1GrKhNwhB3UJA0vvC9pM4DZHCUCrIrvUGva1m3nv+6i9xB7nxhXpLJvDWF9TyzV1QWU8v6Fr2iz36S4K3FNR3QwsxJAuzLyPK3Kx6yGLzjvGmJxQUXMcxiq4qK7CWUnOTk+7HyVY+o4sWsdRKzgswas+5RR6jWJ3UUsbDibAcNRHtOliXbcp0Kxc6W7N19ywAUeJMPixXdnvwpPwNcwxwViByM0j4b4R1wW+9x2rl1B/YsqqfXdv5ESM2c+GKqRUxxFR+PZD/AAlP7x41D4aDwMvqrbhFeq1XxFtXYaaXS/De6R2EISgMAhCEAKL8QMQe2pqfshN4eZYg/wBIlWV5f9tciavSD0hepTvZebqftKPHQEeVuczRqzKSGR1txujC3ncaTOa2maucscMf6O6HwlHyi1ZNiQwNN+DC3l0MZ4zCFGKnl+XWR+DxNiCJZhbEUx/mKNP3h0i5lzO17vD7/wCzP9rck+k0hu6VEJamTwJI1Q+BsNeRAlONZ0pU69K61cNWUumosyMGG8PNbTU8ThtTp6StZ1s6XLPSsHZd11b7FVeQa3Bhyb38Gmh1ir9E+37FHW6Rz9cO/wC5uWT5omJw9KvSN0qorr5ML2PiOB8o8mUfC/Ma2Bwq0MVqgZyoB3jSVmuADzFyTYddOk1KhiVdQyEMp4EaiOatRXa2oPsKLaJ1Ycl3Ml+JVC2NqEfeSm3/AG7v+2X7YCvv5Zhj0p7v8jFP9soPxMzGkuY9m7WJo0jwNgCXFyeHIxnsR8URglbDYyjUNMOzUqlEdpYMblWW4PG5uL/a4TscjaiZmecYvtcRUccCxA/CvdHyF/WTT/EPC4ijUGGZ+0sAVelUpsoe43++ouLA8OcrMSdTty1WvHL/AIHHTqsJ2P7IUQSEzrCnfHlJyidY9xuWCpT3hxX8opUsDOWPJTKeDlo2LxIw+JBbRXG4x6XIKn3A94yWhaejYSUb5RmpLweSojKLi/JK/EDI1p1Fr0xYVCVqAcO0tcP5kBr+IvzMrdKraWHNs1NfLbHVqNamGPVSrBSfe3pKtvz6LoLvjUKaPnuvp+Fe4kvhszI56dI47ek3FbHw0lYqZiqnUgRxQxoPAy+plBwJ00afJj8p4NKn1J9ZHrWg1aT3shsQ9aso+yAIk1W8YviwJ2niQZHdkltwOTIDOLs27y5ywU2jLNqIDA9RPJLKJReGTPwnVUxbg8WpEL6OpI9vymszIvh5Qd8crIDu0wxqNyAZGVVv1JPDwM1y8TatJWcew60jbr59zsJy87KhbCEIQAIQnLwAIQvOQAz/AGy2dFFhXoi1NjZ1GgVzwYDkD06+cicDjSpBBmj55hxUw1VTzpt7gXB9wJldNpneo0qFmV5H2gtc4YfgtThMQLiwqfJv/Mi6uEKmzCxjPD4sqdJMUs0VxaoL/mPWKpIvxzDtyhkEEcYPMKlE3psR1HFT5iKPhUP2G9DEWwh6j3kIylB5Twzq3Caw/wBSlfFjBV8XVpYmhSLOtPsqipqSAxZGC8fvsDx5SuZBsXj6zfW1DhU5lrtUP4aa8/xFZqb4bq3tEmcAWX/nnGkOp3qOOG/di+XTqXLKyl7EfleVJhqe4jM5Ju9Rzd3bqx8tAOUcM0HeNMRiQolRtzeX3ZaworC7DynUktl2OsfCU9M7S9riPlzMAXvPXBojujJYHud4lUqG3A6yAxOZxbC5bicdUPYISt7Goe7TXzc8fIXPhLrkfw1oUrPiT279CLUgfBfv/wAWnhLtGhlPnBUu1kYcZGux+Us2Edqq3WudFPOmBYH1JJHkDIjH7HVFYinUG7++p3gPMaN8ppxSJPRB5TSUN0R2wZn74xvlumigZJklHDMH3O0q/wCZUAYj8C8E9NfGSOcYSjiVJKhK1u7VAsb8g9vtL56jlLJVy5TyjKtkgPCS3yzuzyR+HHbtxwZzSY8DoQbEdCNCJzFvZSZOZ7stXVzUpLvg/aUcb9R1kMMnxFXulDTHNmt8lBuY3jqYOOWxPLTTU8JFZC1KrgDeZmNlRb3JPAADjNZ/9PaJw1NV+rxC01DVASVd7d7fXmL31Gv5Rrs3k64XWmO8RYuQCxHS/IeAlqo46/GL7NQ2/TwMa9OkvUZji8LXoPuVaThuVlZlbxRlFmHz8pNZPsLWxJD4reo0hwThWfzB/wAMeevgOM0CnX6GLK0lLWTlHHYhHRwjLPc85dl1KhTFOiiog5Ac+ZJ4k+J1ju8SBnoGUy72FJ2eJ0QA9wnIQACZydM8wACZ5LQM8tABPEDeRl6qR7gj9ZkOq3VtCpII6EaEe4muVJVNpNlRWY1KTCnUP2rglH8SBqG8Rx6RfrtNK5Jx7ovaPUKptS7MpD4wA6mOaGKvH+G2DpBt7FOap5It0p+p+03yjvM8jpMt6CrTdRoF0RgORHAHx97yg+nWbM+fYvLXw3Y8e4wTEnrPf0s9YwpP/wA8Z2o9or2jHcO2rxPfkXVzNVOpA9YvhsYG4G8lsa5PN6fA8MgM8Zid0SwUjGudYQd1pKuWGRmsorFHBS3bB5XQqYkpXpq4KEqG1G8pU8OB0vINmCyyfDvCvUxXaqPq6YcFuRZlKhAeZ1uelvES9Q5Stj9yleoxrZptOmFAVQAALAAAADoANAJ6tOAz0JoREebTm7PcLQATKTzuRectABA054fDg8RHW7DdgAxOCXpOfQRyj/chuQAZLhrRZFMcBZ0LADwpMUBnd2d3YAdE6Jy06IAeoQhAAM8me5y0AEzPJEUInCIAJERCrRBjorPJpwAia+XgyOr5eZZDRnhsNADMc5w3Z1j0fvDz4N+h9ZH4l+6fKaVm+zSV03WuDxVhxU9RKjifh5XvbtQU8Fs1vU2ES6jQzdjlDsxvRrYKvbPujNnp7z8ySdANT6CWbZ7ZaoTd27IWNhbeJPLe1sBf1luwGxoojurrzPFj5mSCZWwlyGkjj18lSeqefRwUtnNNilQWYcR+RB5g9YlXr1MQRSoI1R+JCjgOrHgo8TaXvEZNTqgCtTV7cLjUeR4iSGX4JKS7tJFReiqAL9TbifGV101Kec8Fh9Qe3GOSr5H8OFFnxjb5/wApCRTH4m0L+QsPOXfD0VRQqKFUCwVQAAOgA0E6giopxlXXGtYihfOyU3mTAGexAU56CToczk7OhJ0JADlp209BYWgB5tO2nq0LQA82haerTtoAebQtPVoQA5adtO2haAAJ0Tk6BADsIQgAQhCABOGEIAEIQgBwwEIQA8mctCEAPDCeCIQgB53RPW6JyEAPYEUEIQA9TsIQA7CEIAEIQgAQhCABCEIAEIQgAQhCAHYQhAAhCE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pic>
        <p:nvPicPr>
          <p:cNvPr id="14340" name="Picture 4" descr="http://t2.gstatic.com/images?q=tbn:ANd9GcSbMju9nKIiReRiy5QiJKq3Q9M2SDxBlzxgTx6nGZAAipyVDHq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786190"/>
            <a:ext cx="2152650" cy="212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VINIERON A BUSCAR A SU MERCEN </a:t>
            </a:r>
          </a:p>
          <a:p>
            <a:pPr>
              <a:buNone/>
            </a:pPr>
            <a:r>
              <a:rPr lang="es-MX" dirty="0" smtClean="0"/>
              <a:t>C:¿QUIÉN?</a:t>
            </a:r>
          </a:p>
          <a:p>
            <a:pPr>
              <a:buNone/>
            </a:pPr>
            <a:r>
              <a:rPr lang="es-MX" dirty="0" smtClean="0"/>
              <a:t>DON JUAN, DON JOSÉ, DOÑAS MARÍA, 19 NEGAS, 24 CABALLEROS Y LA CIUDAD DE JEREZ</a:t>
            </a:r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ORGANIZAR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dirty="0" smtClean="0"/>
              <a:t>	</a:t>
            </a:r>
          </a:p>
          <a:p>
            <a:pPr algn="ctr">
              <a:buNone/>
            </a:pPr>
            <a:r>
              <a:rPr lang="es-MX" dirty="0" smtClean="0"/>
              <a:t>LAS IDEAS ORGANIZADAS Y RELACIONADAS ENTRE SI A TRAVES DE ALGUNA ESTRATEGIA VAN UN APRENDIZAJE DURADERO</a:t>
            </a:r>
            <a:endParaRPr lang="es-US" dirty="0"/>
          </a:p>
        </p:txBody>
      </p:sp>
      <p:pic>
        <p:nvPicPr>
          <p:cNvPr id="13314" name="Picture 2" descr="http://t1.gstatic.com/images?q=tbn:ANd9GcTG7a17HwqQ-ECfILynuSalWvIJLqq5QDl8RLpT_geWyD9cWIx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857628"/>
            <a:ext cx="2628900" cy="2028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" y="0"/>
            <a:ext cx="9141882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	ESTO OBLIGA A ORGANIZAR LAS IDEAS, DAR ESTRUCTURA Y SIGNIFICADO</a:t>
            </a:r>
          </a:p>
          <a:p>
            <a:pPr algn="just">
              <a:buNone/>
            </a:pPr>
            <a:r>
              <a:rPr lang="es-MX" dirty="0" smtClean="0"/>
              <a:t>	LA NATURALEZA DEL TRABAJO NOS PERMITE ESTUDIAR Y LEER MUCHO, INTEGRAR, SINTETIZAR INFORMACIÓN; ES DECIR NOS AYUDAN A PREPARAR EXAMEN</a:t>
            </a:r>
          </a:p>
        </p:txBody>
      </p:sp>
      <p:sp>
        <p:nvSpPr>
          <p:cNvPr id="12290" name="AutoShape 2" descr="data:image/jpeg;base64,/9j/4AAQSkZJRgABAQAAAQABAAD/2wCEAAkGBhAQDxAPEBAQDwwNDw0NDQwPDw8NDQwNFBAVFBQQEhIXGyYeFxkjGRISHy8gIycpLCwsFR4xNTAqNSYrLCkBCQoKDgwOFA8PGCkcFxwpKSkpKSkpKSkpKS8pKSkpKSksKSwpKSkpLSwpKSwsKSkvKSksKSkpKSkpKSkpLCwpKf/AABEIAOIA3wMBIgACEQEDEQH/xAAcAAACAwEBAQEAAAAAAAAAAAAEBQECAwAGBwj/xAA2EAACAQMBBwMCBAQHAQAAAAAAAQIDBBEhBRITFDFBUQZhcYGRIjJioRVCUrEjM0PB0fDxgv/EABoBAAIDAQEAAAAAAAAAAAAAAAEDAAIEBQb/xAAjEQACAwEAAwEBAQADAQAAAAAAAQIDERITITFRBEEyYXEi/9oADAMBAAIRAxEAPwD6CrZF+WC40y6gea7Ow5gPLkq3DuGdwwdA7A1QJVAL3CdwnROwVUTRUjdQLbpOijmYKmTwzfdO3SrZXox4ZHCN8HYFsnRhwyypmuC6iUwjkZbh24a7p2A8lOjJRLbpdInBOSdGe4Q6ZrJEJE5J0ZqmXUS26TullEHRVQLKBKiXSHRSKtkRiaxiVRpE11oW2aQRoikTSJ1K/gliSMS+Djt483puZ2DsFsnZJpCuCd0knJNAQkdgnJOQgIwTg7JOSAIwRgsciYHSu6WwTk4GA0gkkgOAOOJydkBCDsE5OCAgk4sWRCEWRBZDIoqSi8SiNImqv6VZpEuikS6OnX8FMS1JFOKdcPQWSu8M8k5ezqwh0hoqpbiilXpeN4XUizpYz4pPEF/Ne5KuS5XxB/ELb4vVyi3MIJV1sOUyd8B5lE8x7hB42GqZO+BcwTzAQeNhm8TvAfMHcx7g0HjYapE5AuY9yeZBoPGwwkD5knmCaDxsLydkE5j3O5gOk8bC8lkwPmCyrhUgeNhZIKq5dVhsZFeGEovEFVU1hUNVbFyiwqJdGUJGsTqVv0IaPO3E9BBet5bHkoZQp2jSwmeQkd2jF6F0a5tCswGARCQyBskgyNZluMwZTJ3zQhXISqzJ4zBt8neIDkJ47J5hg+TskBgSrlk8wwbJOSExBPMM7mGD5O3iE4QTzLJ5lgu8W3gA5QSrhllcMFUiVIqDlBSuGTx2Db52+AHIWq7NI1mCRmaxkFFHEKjVZrGoCxkbQkMixUohEZhFKQNBhFJmqv6ImG02ERBqQTE69RhmId3QS7ZqqK+47lNYPKep6+N1ecnkpo7X866mLeObQriiVyRG9G1nVcB5x/clVhPC8No3XuaEhTgM1WLKuK+aI5styV5G6rkqsJucO50PIOR0q/uTx/cSc8dzxOScjt1yOYQk58h3wOScDzmSeZXkQ88Rz4OCcD/mSea9xBzx3PA4DwPnd+5CvEIudI5wHBPGj0MbxG0b33PNxu2awumTgq60ekhd+5vC7POU7phNO4YxRFOs9FTug2hcHmqVZjK1qs01r2ZLIHpKFQLgxVaTGdI6lRzLFh5m3cnHXqeZ9Vw/K/dhuzPUSqaLqxf6rm91N+TyjT32egpi42ezzc2ZORlO4MncjoxOmwyFQ2jXFfMkxuR0RTQ14xHGF6uCeONFh7qlOMBOuRxggDeKdxgLikcUBA3incUD4hKmQIVxCymCqRdMq2QJUiUzGLNIsroTRF1ErE1iirZMLwgE06RnSQXTQNKyL0qIVSolKIbSRdMzSZalRGVtTBaSGFuaa37MtgxtYjOl0ALYPpnWqOVYfNNnU6cKkcLuX9YTi7d465X9zwezNtXrknKnjDXR5PZ7SspztOJLR7u8eYsrcH7enpFjlGR4icTKSN6iZg0NRuZCRMUQSi6Fs1TLbxkpFsl9Fl947JTJKBpMLZLIoi8UDQ4WwXUToRNo0wOQcKRiaxga06BvG3KOQcMIUzWFIJhbm0aCKOYNB4UjeFE0VPBZSwV6Kl6dEJhRB43GDRXhE2LehkKYRBC+N6bU70bETKLGUGHW8hfb1ExhRWDTX9Mlg1tZDKkLLUZUjsVHKt+nw7mdyWWh9tH1HTlZuCa3nDH1PmWz77aUkt6KlH9aw8fQ9pZ+nlWsqlxP8FWn1UX+FnAto8f1p/8Ah6VWRsxyTQgqXRhK5NpWS8lOSXkMeTU2Zcc7jG8bJGsbKJbpFGBKqXVQNjYRNoWMQdIGC9SLxkNYWMfBrGyj4K+REwURZrEaqzj4LcqvBXtFsF0DemwvgLwRwkVciEU5BFOQK4leI0VINYI2Qqp3zNY37KMHLGGCkogj2kXp7Si9GQHLLuJETerT03l0B8l0AmpW3URR2gmCbQmCUKWHnJrrgmhU3jPY7Mr6+zPRUVlI8hsyWifg9fYTTihsV7MN/wCjK1GNLoL6CwMaXQ6lRybT4Pc3cGsL6G9H1BKNrO3xpN/mPObO9SWVdqM3UtKj0Tl/jUG/drEl9mM9obLqUoRlpOnU1hVpvfpyXs0cOdLh6kj0tdtdvx6DOqcpmCi/D+xpGnLwyuI06bRkbwYPGlLwzeEJeGVZDaJvAwhF+GaxyuzKMgTA1QNGr7Murle5X2AJRODKFzDzgvzENPxfsAhbBSSId1T/AKiOZp/1fsHCFJIxmgqm4T0U1nwylxbyj16dmugQagGTIdfC1JmC3X5X8DEtDuAk9styajrgItLyUuqwxDs+5VOpLeXcfWdeM9Uhtlaj/gK59Hpdl3W9HdfVEV6e68duwvtKu5JP6P4HN1HehldVr9DN8KyWMUXkHIrZ2jyExkGW6RpjPFhSSDLKGEei2XV7CCkxxYPUdW/ZivXo9NQGFIXWssoY0jrVfDi2n5ht/SlKm1KW9JLV4eH8nuOPbKwjRpSm92pvRjPrTTXRY7ALt2niSafdNNMzuaKhDTRN4OBZdKz/AJM9NGiEWuVhSLNYswg9DWAg1YERZqomETeLK6yrJwc0WOIQycTKSN2ZTRZMhiTu6ENFkFkRhOJnKqvK+5TbFRxoza0aTwzxlOUZUZTlVlxc6RyzVTT5I7ouy3h4e2HOxbpTjOhPVSWYPq0zyewHPgrfeX284G1tXdOcZr+Vp/TuKshy2iy/+46XuE4ycX1i2mCVJDr1HQTcK0fy1Esv9QhnIESJ6gKrYRbyGWkVFYRjNkRqYGttrCqxPRrGY82Xcb0d19VoeZo3CDbO93ZZQpxZeTTQwvKThL9L1LUaxrO7hOPVfBlCCGwixDkMKFcdWFY8/SihzYI1VwMdsk0eqsag4ovQR2HYd0DqVnFt+n5PsPX17SwnU40NPw1kqmny9T6J6fr09q2s5whwbqhrKmm3TqadUup8bpU96SS6tpH1f0bt+1sLeWINXbi44/lnp+Zsxf21QSWR9m/+Wy177F0trwjlNSynh6HR9QUf1fYTXVfflKWEt5uTx5YMzGqItezrO6R6eHqKl2jN/Rf8hFHbkH/p1H/9QR5a3lqNLcrKiC/wisk/o8W3aa6063fo4YJe3KXaFVef8t/7itRLbgrxx/Bnv9GD27S/oq4+IZ/uFUtp2dTTiVKUsJLiU/w593Fs8VdeoqMJum1JuLw2sYz8jekspNappNP2fRjZ/wA/C1rNFRsU21GXwfXVrKGG8OEtYVItShNeVJf2MIsvsGopKpbSelVb1LxGullY+dV9QVzxo+plcc9D65N6mY7b1oT84PH23B5eScc1W9NNT202pLD6MHhZU10gs/BoquVccaJZS5PQTYFOSopTzntnqkMSG8Io5CpS6bf6MjHlYO7KPGoTpdXHWPt4PNVXhtPqnh/I12Ze8Oon2ekvhl/U+yXGXHh+KE9ZY7PyCPpi2sYhnIzcikpmbmaUirCIzNadR5BIzNYTLpC2N7eoMKMxNbVBnQmNSM0hpRkOrCQhoMebPY+CMljPU7PfQfW4g2d2H1ubYHMs+n5C2La70nL+np8jnOq+v9jPZFvuU15erCpxWc/Jhtnsjr0w5igPJDZXeOyUw1GtJ6jS2n2E8JB9vVFzLR+jaMjK/rbtKc8/li5fXGh1GeRf6j3nQaim96UU8a6av/YTWtmkxtr5rk1+HlOVcqU6zfScYtd3nLz+x7H01dqpbxWcyp5hL6dP2Ett6UcqO+5SVRxclSx37JhnpW0q0+IpxcYvdxvLGvsb/wCmUJ1tJ+0cz+WuyFi1emekhLdakniSaaa6p9hhtqnnh3C/LcpuSxjdqrCmvvr9RYhrs6LrU6lr1lP/ABaHtWis4Xysr7HIkdeWrJITusZSumWqWU+j07P5MZWkvKLqKZZy/Dndso7xlZWv6inL/qGKCFubNOdYbT23U3dxvMeyfb4AoWKf8xvCwj5GqnRUrCkpJ64IxHwbq2h5LK3gM8Ip2GChHwawpxNo0IG8KEC6pKOwpSgg+gitKjELpUojFUJlM3osd7PYqowiOrCCGxrM05Ho9ndh7biTZ8VoPLfoaYowTZ+YYrCwVl317MzVQiU9H8M5R30AqRKkUycpDsLGsWE05gcZBEWLkg/Blb3CDYVk+jEUZGsa7Xczyq0dG3B/Ga8kuSYjVw/JaNxLyU8LL+ZDvJtb13CUZxeJxaaa7NCBXMvJdXEvLA6geVM9X6lsZKMLums0rhKU0teHV/mT9n1PMTrlqe0KiWFOSj/Tl4f0I4uey+wYxcRaeIwlWM3VDFjwvsWWPC+yGr0Vb0wo1wqNQlP4+xZSGKeC2iN/5JUmW4j8nKZbyg5Lwy+wRTi8Zw8GMJvy/ubQm/Lx8lvKUcAiln3DaSYHSmwyjN+RitFSgMaFCXgcWlNprIjozfljmxGRsbM84o9PYDyh0EWz30HtDoaYswTPylxDnPR/D/sDpS8P7GnClro+jRzsR3tB1I7eCKOy6suiX1aQTS9P1G8OVOPzNF24r/Q+wCEjdTGNv6dX89enFa9Mt/Jt/BKKSzcJ9mlBi3OIcYrUyeIMf4Zbr/Vm1pruxWuPk3VC1UcbtSUk1+LeUcrusYK7+E3/ALFSkWjIbRhap/5ba7p1HrqTxaC3mqS/F0W9J7nx4B7/AAnS/RXvFozDlVpJtqlF5x1y9c9dWXd1HtTprv8AkT1Jj/Adr9AoyLcQPjtRx1jCCktE1CGn7FXtF4SwvoorX6IHLJ2geEZNZUZNeybN7a0qTljdku+XGRqtsVMJbzwuiTehD2vUa/M8der6h4ZXyII/g9T/ALFl4bFqv/xgDvpf9bJ5+Xn65DwDtDL+BVNM6byys4Wn3IlsmSWskunePf6i13cn3+PJPNS+oVAHY2hsjvxIY878f+QmjsmONa0OuPzCFXMjeNzLTXTwHkq5juns+OuK0Vjompa/sF0rCCWtVZytFGXTu+gjo1n5C6M35/cvyLcx/Stqaa/Hve6T+46tKVJdJN9Mafc8nRqMd2Eun0GxRnnI9lYxhph/sOaOMHntmvoP7c0xRhmfl+JDZxxzTunJkZ1JOCiMllZHHF0LZJxxxEBkotEg4gS6OOOAQhFl1JOIREs5HHBAiTiDiBZdHHHBAXRtDoccQEguiG0jjiwphtEe7P7HHDIiJHrNm9h/bHHD0Y5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2292" name="AutoShape 4" descr="data:image/jpeg;base64,/9j/4AAQSkZJRgABAQAAAQABAAD/2wCEAAkGBhQSERUUEhQWFRUWGBkaFhgYFxoYGBsXFxwYHBgbGBwYHCYeFxojHBcYHy8gIycpLCwsFR8xNTAqNSYrLCkBCQoKDgwOGg8PGi8kHyQqLyksLCwuLy8sLDAuMCksLDIsLCwsLCwpLC8sLywsKiwsLCwsLCkpLCwsLCwsLCwsLP/AABEIAMYA/wMBIgACEQEDEQH/xAAcAAABBQEBAQAAAAAAAAAAAAAFAAEDBAYCBwj/xABLEAACAQIEAgYFBgoJBAIDAAABAhEAAwQSITEFQQYTIlFhcTJSgZGhBxYjQtHSFDNTVGKSk7HB8CQlQ3KCorKz4RVzwvE0YzWD4v/EABoBAAIDAQEAAAAAAAAAAAAAAAADAQIEBQb/xAA0EQACAQMDAQQJAwQDAAAAAAABAgADESEEEjFBEyJR8DJhcYGRobHB0QUU4UJSYvEjcpL/2gAMAwEAAhEDEQA/AMH0o6S4q3i8QiYi6irdcKodgAAxgAA6CIoSOl+N/Or/AO0b7a1XTXDC9inZx9Zl0JmLYCgeXZBj9LSg56Poy3urEMoXICWMZfT85yk+E0jtVnT/AGFQgkWwL/K8ofO/GfnN79o32046XYz85vftG+2jVn5PyRJu87Y0T8oLp9bl1R9/hU3SX5O2wwU236zMUWCFXVsg3zetcUa6b9xqO1XGZV9FWp+kPp0mf+d+N/Ob37Rvtro9MMZ+c3v2jfbR3CdBbbrbbrX7SAuptgFWm4CAczBgDbOsCZ5UIbojicgdbRdMgeU7cKxZROXxRtpqd6nrBtLWpgFhzIvnfjPzm9+0b7a1eH6Q4g8Lzm6+eT28xzfjlG++0jyrO8O6IX7yuQuTKBpcDLmkxC9nXWN43FaC9wp7PDTbcDOCfRObe4G5eBFZtQ9gtv7hNWl0zksWGNptj2TMnpZjJP8ASb37RvtrodK8b+cXf12+2i2P6KLnw4Ba31rWbbqVnIz2LTse00k5zd00Ay+wS/MJ2xDWkbsqq5mZYhmRnClQdyEcDX6p2p24TP2DgXIxA3zpxn5xe/Xb7a5+dON/Ob367fbU/Eej9yyCx1UZJ5MC6ggMpMg6wd9dKbh3BOse2rOF6y1cuKQJ0tlxrJA1Ns89jRukNSINjK56VY385vftG+2oj0sxv5ze/aN9tE+k/ARhsSti3mcsltwN2JuqGCgAAyAQPGnvdEHtBDeMEkqyjUqR1oIJEgn6IHSRDeFTvsLmU7Eu4ReSbQQeluN/Or37Rvtqzw/pVjCWnE3jp+Ub7afG8DRUzBmmHkEACVnKAZ1nK3IRl51Us4XJcuITJXSR51O8MtxKtp2pvZvPP4k6dKsZ+c3v2jfbRrhPGbzWr1y/i8QgURbh2Oa6Q5C7mfRE7ABpJEiRuHwNq5Ytsr5WUZbi5GMvLspzAQCQQok8hsAxUte4CXCW06sEdrUsubNliA1oEZswIGZpkAEALQ+e7e0mnTbbvtgc+EEDpTjPzi9+0b7aXzrxn5e7+0b7aWOwio+VSGhVkrEZsoLQQTImdarC34VW9uZNh0lg9LMZ+XvftG+2uX6XYv8AL3v2jfbVc26a5hiNwdN5BHvmpBhsPSSN0yxn5xe/aN9tWOG9LMW11AcReidusaD8aF4nBMrFWVlYbgqQR5giRVjA4FkuKSNOwZGo7YzAHxidPA1LHumFJCXHheW+L9K8Wt1gMReA0jtsPqjbXvmqfzyxn5ze/aN9taY9DTi2tMtzKzqqhcubY3R6wj8WDt9bwoePk+uMwy3EIOXWDPbMCAJDe8e2pRxtHsj62g1G9mVcXv04JxiCPnljPzm/+0b7af54Yz85v/tG+2j6fJfdKZhdt+hnIIcEdlGjRT64Ez38qyeM4e1pyjxmWJghhqARqDB3q9wZielUp+kLS788MZ+c3/2jfbXPzxxn51f/AGjfbQwpTFKmKzCvzvxn51f/AGjfbWk+T3j2IvY62l29duIQ8q7llMIxEgmDqJ9lYXqzvBj7N613yYj+sLXlc/23ogBcGaPpJbi+dxN5tD4lTInv39o5U/Rm4Uv3HH1e0I7gDm+BNVelXFbQxV1cy9m5Oh+tltBhrEEFW9pI7qg4Rxe0GuBrqqGWATP1gAdh3TWFwb++eo0tRezNznb4/wCM1WDEInnY+F2+v7j8a64lxUX7SEplJdee+U4eNdOazBHPnVTDdKMCMna7I6osIuE9kuWG++Yhv5y0AbjaZUAcSpJkA8+pzbj9Fvj4UupTvbPGZoTUUa7M7KQQ3W2bj1E+E2XFLQQWSuoNm3JLZpzdeeZ89OVSF8ttSD6VlUOusszMBvzyeI7UfWrOXuk1u4Fl4yoq68yofXbvePZ46EsR0msGzZRbiyqjPOmoZ9NdDoy66jTelVGvYSUFqdNeZcVoDkNJypAgyIuKw5bE+3TxihvSQxg3MZdDGs7ka/4vSjlmjlXWG6QWtc1y2INuPpF2SZnXQzH/ADoa44uFuYRlW5bynZ2eEOp+tHht4RyqtQggC/8AVGv3T58BIuNy9+0xJM3cMwJ11ZrwGp8GWimJvr1jwMpuWhc/vZDjlAYd4XIAeWU8qGdbZK2ZxFjMgs5vpBvaNgnlr6Fz4d9QcRxyG7aZb1kqqZH+k1gm7IAgBtLvfTN4B58ftEFVbaR4j7/xOekzgWsQvdcA0CmertYgAw23oySNdt6J2bVs37lhUC5bLsuVQFVVTEMQNZBLHbzrN8bxguC7luWj1jZvTI1i8JEf9zYkjUyDAqy3F7YvNdF3tG2yaCBqGEbk6yP1jVy4NgJUpaoxv7DNH0oA/CCeYVMp7mFvBwd9YJ8d/aJulOCKIucMLf4Xe1EQZ/CBIGaSRlbcbA69wDj3SizevF1MrOkiI0woB3/+lvh30Q6U9OsNiLCojNmGIe5qumRmxUH0tTF5NNOfdTTtKn2fmZVdlekOlxc+Asv8zJcXvFLRVdFZWO+si7iVUNynfv5VSxdtc7sBDM92TA1CuAI59+9d8VxiOlvK2oQhwx0k3WeFIG0OTJ5z4VTF2QdQfT5zGZpHKoXABiKzbma+c/mX+CcfAw3UhOyVVWk9kObqu1wAHtOQoWSBlCiNop+NDrEIQzk7WXkdI27/ALIoVashA6oZBHZkieW9TYVyi/pEidR486h/S3Ca9K9MUOxfqMn5Qx0PwyOgZ1Rs4dWzKG+vh9pnKwD6EQd9xpWixPCrAVclu3BQNsvpG1ZZhMcnLCOVZfh+KW2dxl7ewGhZk1BgMQQkwdpii97jdoqAGO3NSNSqA7DaVOvPenlxYzToqdEAXYfTpzLl7hNiPxNoRnghROi248BE/vohxe99I4BOnWd+5uYgjzn+NBbnGbZ+t63I8wvh+jTjjSF37fZa5m2gETcM6DuunfXfwq/aLk3mstTRl22638/SajpRdGfEGdMyIPIZnGvP0SfYe+sLxHEZnuAgdm+AOemW5PxI+HdRbjXF1uK+RgSbiyNiQtq6hYaRBdp1MkEEjeg2NKntLGY3XZ+8gkhT47/GseADn1fITBRG1TT6Cxv43Xj3GaLo3eyXMKxkgMpIG8Z7oge+fbVzhd6CpH1ep18mOv7qzuA4iqdXLDsR7w7N/GrJ4sqW3hlYlBADakqxMeB7PxBplN8+77TpAUxTLX5A+U2GFvp1bLIzCz6IEsE6sANlE9kFCJ2BjvE517KthmlVOZwDIBnKbIUGd4gbztVbCcVtdfaJZFjDXAWJWFJQgIT608udV7XF7f4OFzqDmkyyjSUPfvCfuppIE5WnKszXtgj4Qb8ybL5W6x0zakAK0TJ00Gm3kDRPg/Q/DJZVnt9azFJz7CQG7IWMoIYSDPo+/jhfElZbZc2pEAnMuYdoRlB5FYnUbCZAovicYi4W3kZYVAfSUtC25111OndyjSkio260yVKNEZAzMxxmzHDrZX0VtXD3fjXQCBr3GfKqnyYD+n2v8f8Aoapel3EIwy2xEMq89ouOQNPAD4VH8mB/p9ryf/Q9aKd7X9c5tewNv8fzKHSWwbnEcQi7m68frE61V4j0fu2ULmSojNvpJgeY1rW3uF2zjsRcS4GuC4/WWoIZUz6shMByAuoB2O8iDY6WXrjYXqwM5bKIRGmQ2YtrssBRB1lu4UlqxFQKOJ0KWiVtM1Qglulvlx855uDTk1t+D9BrT4dXvG5bf6TNlKnVbqW1WDt6YkifKgOJ6NXBZS4gzFmuCJG1tlWRrO7ePsp4dTn3TlMjLgwJmNNmPfV+7gchAfcpm3iDJ850HhvU3/RiuIS205WZRmAA38NYq24CV2sfpBRkd/8APdW6t3P6ptj+fxtyhvHOAdXbwqhiRduXkGmoyXQvkZkGi9m2pwKJy7p5dbcNY9RUBVT6/wAzo6GiwZ/+v4mMu7n+eQrqa9FHQPDm2xZWVwgaUuEjN9MCO2GBHYU+EHaay2P6H4hFDqnWKVBJTUjQkypAOgUmQCNtaqmqpVDYH4xBpOuYFDVzmorwbo9fxOtpBlzBSxIABMb/AFoggmAa1/CPk9tG3dS/m622057TMBERkAdSrQQWmA2vIa1epWSnyc+HWVyczzi4agLnvr1DjPya2V7Nl73WHOEVsjZiB2R6CgdrKpkj0t9CKwq9H7xtLdCdhs2UkqpOXLJAYjMDnABEyZjarUNRTqrdT5z+DKOrC14GYk1f4YhUvOkqp9jag+4/GiPzcZLd5rwylERlGZCIdysnKTpoeY1o10swgS8tlO1ks2LY0ALFEFue4ElffTDUBFl88SadMhrnp/qZG2BHuqRUFeldHfkxtm5lxNtsucr+MK3J6sOAQvZAgnYToO+jVv5LsDIGW7qVB+lPN2U8vAd1LqVkQ2vKK08cMUstG+K9F7iYv8HtZXZkNxBmA7EMwBLQJCrr38q1OC+SoHP1mIMKrlSloCShjXM2x38PGmWtzJ39Z52RUWI2o2nRrFFVYYa6QUR5CE9m7JQiNwYO3drFCcWhVirDKykhgdCGGhBB1BB5eFSBJLXHMHO5qzwr8avnXTcOeVlWGdSyyD2klhmXvEqwkcwa1Z4ELGHMr2/whlYmdVt5gjKDsrEOQecHuqarhVk6emz1BnyMzI8UP0rez/SKiwaPcJVZLfVA7/bygGtQnRVb1s3M7KxZhGUFYRR5Hf4TpUvDuCnBXLbyLjE3FcaAQCoGTNBJl1MHuqorJhQc+EGoVCxb+m/Pvmbx+AvWYNyVBGnaBB9o9h9oqj1x763vSfidvEWcthGYfjGJUooAB9EsAGYzy5Kaw4wbM3olZI3BAGYSupGkjUeFNRrjMVVplSAtzeQFzXBajd3oywUFWnsKxEQZbkN57p+FIdHIyFm9LcRBG47zO3hUdsnjGDRahv6YFBrXfJgn9Y2j4P8A6GrL4yxkuMomASBPnWs+TEf0+1/j/wBt6YTxMyrzOsfYLcYcLv1r84n0tJ9sUa6c8Qb8GVrTsjW3AeGykZgRGn6QGnhWe43iAvFXcnsreYMddBmYGY10nlXfSPE23t3Bauq+bEFwO2CUIJB7agQCQsEzK8xrWNlJqKen+526NVF0zr1uSPgsO9HcPduYXCsVzBTfbNDM2lxJLGCN8okkbHnE3sTg1/BsJcgGPwlh4Syrtz9GouhfSLD2cGtq7eCP1d9YKuQDcuIV1VSDoCafD9KLTOqu69Wr3dwx7NzMQdATuw0gnSkszAnHj9YoLupjxx9JkbnDy91VJ/szB8lBA/zVrLuCUX2tuAXS5bRNJ7S3VDEEbDLIJ2hhzgVRwWOw4Ks4W4eqAHbZOrfIkt2V+k1zDLt2N9aNLxvDNexTs9uWNo2CQ5lpQ3i3ZJE5Y2BhjEzNVqsWYX6RqUwikAXuf9Szc4O7raFsBsjYrSQJzXrIInn2mG8R8aDnhZQNazBsi5pEwRBcET3hxWk4V0iwyAE3k0ZyNSTDPaYbQNQh9vnWexmPHWOyshHVBVOYZSAioAW/wn491YmLNTFuZt0wIYgjFvvN5xHgBt273aki0/KNEF0+wy5/VoaMM1vKjiDI0HjmIg+R/nepT08w9yzcFy8ouNbuJBBIlwxUyqxpmy6x6M9xL8Q6X4JjcK3FYtOUwwjsaGWXTt/v7pIxCg+3aR+Og+kwr2gPeU/CKxjBN1mLQblsdoEMC6qigg6iSy77Zu7Z8EWFy7I7LMuUbHcDNtqNf8p7qHL0hwgDA3Vab1hho/oWjbLbr3odP/dXG6YYHOGF6O0DOS5oqhIWAsekH2GzeyilQKgkqePsP5i9QjFsA9OhhC9hc122zbhztt2gDtBO4Brz/il5FweCzW5Is3MsmCpBt6TB1IIHsmthiOnODzIRemHUt2LnLKD9TuHLuPtzHDePYUYewly7DJaAYZbhhxkJ1Cwdc3MjSm6YVEQOyk26f+/zK7CxAbHhiFej2JW5eAC5ly6yCNArwDmXT051rG8UuFsRhy2p6rCknmZA1PieZ8aOYHjmGt4lLoxEBVYNNu40gjTQKDynfmO41lr+MDXLTTotvDq2h0NtVDctdRy9k109Mm0cW9smrfefZPa8PeOckQWOIXfaep1HKNAQPGJ5ip0ukMMoBMrAJKgkXHjUAkCYnQ+VZG304sdZm6wR1yvqLg06ooZ+jOx950gb1Zs9NcLmU9eIBX6lzldZvV9U/GlsjDbjrMmw3ly9fUZIJiH0J77TBTA55So8NeUCifDX7RkcnO+xLqd+dYkdILBIcYhvRZchDAD6IoDEGSSog91zwmjWG6YYdZi8u1wbGe04jkAdB+7enZyICkcQziH7Mx2QB7JLA776EUKIXrrxCpmLWhmKAnViRJ3jMxOkE1F848MRBxCbL3784012H8k1TPHLGZ2F5ZNxfWEquSNSNh2qq7ECwjRSO0yjx3DI93OVB/GLqsT9JiW05xLc+YOmmtbpQ30C7dq6J79OsIJ9rsKkxmPsnIouLlW28wSQGHW5Vnn6Qjz5aUJ4/jEcDKQTKTHh13s0zqNNvbpTJOZvprtUe+EujuCnCg9/X6eIT7QaXEsATdB0hOvaDrMPYEAREzHurng3FLaYe2pdQQGkE6ywE+3U1InGbZvtLIFy3QCW0JZ7TDcAR2SNCduVZWNUViyji/3E1qiFLHqR+YLuXF6pVhSpVbcGAoLG7A1B5GQP0al4sUNj0VH/AMPbTVLJUExuY7/WqocUgtBS6Etl7mK5jrpPZIzHXlzrrH4i11AAuIWz4fQMvorbIYnWdDA8K1qDYWvzGtt3m9jZRb4+fdOBuoPO3YHwU/8AlUd1QTaPeV9ssw/nzqG3jwfSdNrIHbXZUtj4az5Gq+KxoAt5GUkBY7QImXJnXyqChL2j1qqtAG/Tjr1lbFqhcyit2mEEeZ3307qv/JuP6fZ/x/7b0DOK+kiQdW1kAeiR/Puo18m7f1hZH9//AG3ro0wRYTzuqZWuw5yJR6Wj+l4n/uXP9RoEBWi6T4V3xmJCCT1lzu72PPwU0O+buIj8Wf1l8PHxFMVTa8wM6qcmDwKZhRfD9D8W+q2pkT6aDT2tUf8A0V0zi8kEARqPb6J8RVO1S9gwv4XgbldwGILpiNaM8Y4MEZhaRuzcKaEtMSRvEeWvLXlVD/pzzqpA1MnbQTy9nvFMVgReLDAi8qNWjw2uEX+fr3KpYXg4LoHO75TzBgZo2EToJ5amO/QcEwynq1IBUXBIgEQLrDUc9DSa5wB65q0dQA1D/gT9JlXILH+e6pVAmvSOCdDcPcus1y2G/EZQSwAJNzOSoIVgcqrBEdk03SfoNbm51KJaKQIAYLJVW9Yx6DiDPp+FZ6mpSm4RpmpahXQVAMGeeqtcijvzMxXXG0tvP2sudTNv0spaYzFBzYKdjUPEehGNtOy9RccL9dFYpzGhKgnUEDTWKurKxsDNXaqRiA750qkWrcdFOiucscVa7PZUI+dHBN2zLQI0KOy77nYRNEbPybYd1uyzqcwyMDIRWdRlymc8AkSSCf3yNTSUkE8RDtdrTzTNV3hf1/8AD/5VoMb0AvYdg/WIwDSshlkKTJiCN1Iial47wYYa41lWZxJuZiAD9JGkA8snxq5r02FlN7y1NSHzAttBTqgo1j+jDKLZtn8ZlUK2hB6mw7Ek95vbAGNq6w3QnEG5dtk21a0mcyzQVBuDswp52m3jSO+pKm9pI1CBdx4gV1EVHIrSN0AxmViyooUMXlwcuUMYOUEycpgCfZQnj3Q7F4WMyB5zAG1Nz0IkkASo15gbHuqUW4h26OLqbiD2In/1VfEmvR+A/J7avYS1duBg7W3ckOQey7LBDAqABBEAEnmafiXyZ2Dafq2uBwxVCzhkBBX0oSdidjvT1pHpKlibieVs1WeGH6QfzyNF+J9AMVYE3FTUSIuKdIY/uU/CqWD4Y9u4A4A32IPeOVQ4IEKQJcSvjD2286r5j3n3mtJj+AJlRgzZ7nVMSYIGdLhYACNJUQTr2TQXEcGuKSFVnALAFVJ0BMEhZiQJjwPdVwh2gxbHvESoznvPvNcFj3n3mpDYf1W7/RO3uqNbLEwAdpHl367iosZBNpwzeJ99cs3iatW+HM1t7gKRby5gWAbtmAApjMdCdNgpPKk3CmCySPRVt+TZiNxv2dufsNAlSZUdCBJBAmNQYkcteeta35MF/rGyfC5/tvVTG8P7C5vXLR35ii/uBq98mdorxG0DuDcB9lu5Vj0kLyZa4q0Y+9/3Lg9+cf8Al8KJXnhQfH/xtfbQTpBjVXH3yeVx+/cE+HnTvx62ygSPjyFsd3eh99AqAUisVqtO9VgU+om56Pt2B/dj/M32fCsr0kjO/PsmPOU/hI56kV3wvpZbtiMw/wA33aH43iFm6XLOslCqa3BDnLBaE7QgMI8R3V56nQddSXIxOtRpkaVqZ5Nuo8YWx6qLzDLtiGOu5EpJju7J9unLUSrDsjmUB99q2Tv4z7qV/iAZi4vWpL5iWzcyGIjq+bCT7O6qyxpF+0Iy7s5BhSv5Ke7SdhzrooQBmYxpapHHzElwaFr6JIkOzaGdFsBj/wAeIOvOjPR1B19tW/KDNP8A3jNBsFhgt4XWxNgkCN7n5M2x/ZeXxq7gsQqXZNxCJJLjNk7TEx6GbmRtUVWDMLeImqhpnTfuXlCJ6L0eJdyxMQcMWldxlyrBDkLpr7F21WrnF2XPfBOzCdCf7K5y56RpWR4L0otWmuM962xfqYjrP7J2J3tiOywAqfiXS207OyXUBa4ja9YDCq6mYTxTzjeudqaJqVjt4tg+fhMOn0lbsEVhYi9x5/PvmjwOKUX3YAwBcIUDtEm65AA0gkBQAY3HnXXE8WLl1FInrEEKQDor3CVYHdgTqBPo1lcL0qQXi73bZGsRn78w+p3k8zvVq50vs5ey6ZwwKGG0IdzIJGhKOy7GZiq6dGpsTbp+fPvjV0r9ltKnrLXDoLXIjQqxmZgPYJIg+loddt58LmCcdrT69sTOxF0d28x7I8ayGD46iO5zpDKF3P6H6P6NX8J0osot0G4utxWSAToLhYnUadk1QUmAwDHmi+69ukv9IzLWgdVzHmBH0rpEb/WJnx8qy/S9y15GbUtZsMfMqC2nLf4xyqbiPSNHa2Q69lpO/O4X7tdx7qEce4gt24rIZC2bKE7dpAQRr3Vq09IqQbRpRg/qzNHjccDdRssAPm9KcuWzhC8Bd8yhvdMGaMcEvLcxXEGk/iOyCTMEXmGhAK77ciYrCDiA6xCRIDGc2U9lrNm2ZB7xbM+2jHDuNW7V/EsphLtuEHKSLgKwfRUZlAAEDKI0rpMwJwfN5zHov2Z7p+E9A4sc1rEwRo0k6HRQ55HWWAWRO40MGX45HU3GfsiDmHpZZvkESBqRlIkaH21nH6WWXS6rPPWNrAjQuZPMeie/38o+M9KbT27yI2YMQF2Ejrrrnn6rL9nKo07jvbv7j94aCjW7FN6kH2evHyh3gWMU4YKFc5bDFjEjNcGddhoIGuu7DUVeu2AbTMQRBfRhB0RW1BA1kVlOEdLUTD27TgDLbykysz2R4zsx5VaxfS62yMouBSS+0H0lcQJI7wJMfZtWrTXrNvY1QT3Z304GiKCWOqCTzy3FGYn+8JP768/xy/TQYkLrtGrNMQTpM8603SXj4vuhBBAYsYYEenI3gxl8DER2tzk8Sx6xm2BAAMg7Z+7zpVd1IspjKaOr5GJosXgwLFliwBjCqFjk1kspmdDJcRHjNQYC+LaF2EgBTABLZsjMsAEEnQNOw0nTcXcxZzWyNQotDQgQEFuREjUEP/zJNW8JxFRaCONQq6iJzBYjRojlO5geiCad2yimVv6osU2NQMRiS4+8OsaYBFmI31y6fbNC8YqhmAj0dI/u39v8vlUVzFkklvV713iPW20qjfvMTMjYDdeQOnpeMfzFNFZSvMXWVi/GJfx1qMO7ZSJuQNNP7dVG2gMxrzqPG2AcOHGwXDrqdZNrMI8IfWI1mqWMxRa0ykgs11nOq7NHjprNRYvFyuUHT6P62nYtqhMTE6b71lB5kuud1uQfvNN0gwQS1aHpG53/AKTvlHkMs+z3VugNkrxO2rEMQ14EjmQtyT7d6pcQ6Q9Z1Id17GUyBEFDdyiNZ9Id+29T/Jsw/wCo2ADMdb/oeKCciKtyZU6Wp/TMSf8A7bn+o0BUVr+kIi/iGAUn8IuA5kVtNCB2h3kmgfDsF17ZIVOchfaT4ewjQHQxVkpsReQ1QAweKRFaDh/RtHcgtcEIrhRkJYPlgZzAQ9r1WOh00oa3C2LKBpmGY5hGUAE+Z0UnYSNYFR2bHiT2g6yhFMRrRa70aujUagTJgiMszM7HsmO+KHHDfSusHKucAjvUGNfYPfUAEyXBU2IkRorhPxMef7zVCzwpzJB2EneBoDz8/iKK2cMQmU7gGfYzfZSqwx747TGzH2GDXTWpI15VYxnA7yAtlB1ygLLGYB5DkCJOu476JYLgascOrDW8Ek9qVz3UtkgSBKlidR3edN7Bzg/OLFRbFhkCCNPhXIAo/wBJujv4Phw1tSWF10mCWgM2pgkH8XHcM2m80Zs9B7JIBDgkWzq+4ZLryNNiiKZ2nzioWgWvY8Rb6pUAJHMwd4VWIrV4roeXuZLTFQuHN0zJ9FLTETrBPWHuiPbUdnoX1mCt3kLda+bskgCVurb57dlidY2qwotxKtWWZVqt8MOj/wCH/wAqK8M4CjLYZlYm4bwYTAi2rlYjUahffU3FVgIBvkbTxz3IqjiwtG0Tdr9IMC0lWpcRYZJ7DlYBDQYggcxpvI8watYjgt62AWSQSYjWYmduWh1pZpsL44llqJjPMpMNKWWpzg7h0CMT5c6iu4e6oLG0+UEAnKYBIJAOmk5T+qe41AEYSBOKq400VxnR3EIFbJ2XC5DI7QZFuAgbxkZSe7NrEECfhXRFna6MTmTLaZ1yEasubQyDpKkU5UJmapWVRkzLMas8LPa9h/dWp4r0Dt21lLjyTABgiYbnAJGZY22POKAWcJ1bETJyk+E5nXTw7PxqzqRgytFwxDCQ3j2m23P7zUBo0ejmbrSCwyvoZGUgjPB0JzEHTzE1Z4x0KZGiy+ZTJUPCtCwNTopO55aCrlCBeU3gkzMtXE61aw/CrtyMq7iddJETIkaiJNTDo5fJyhQWM6ZhOhUaydDLD3+BqkveDjXNEsP0cvuAyrKnnIHwJFTYnovcRC5IGXkdzJUaFZH1h8aiRugZrZG4I9la35Mx/WNjyuf7b1Bw6wV7NxSsDUGZIELPkSd/0TV75P4/6pZjab3+l4qQbybWhHjGCLPjCCOxfdjM7ERyG+n88wfRQL+FJ6Wza5go0tN4d4mZGncdQe4tjUS/jFLpL3D9aIhbgMyNwxXas9wa2LdzOblr0WH4wDdWXn/ep9KqgVbnr+IPp6pL7RcEYmgwD9XdzDKxFlAQRKgDTcHfSI3586FcLsNfdIMfRwSRIlbN3QkDQsBlH/FSLdOa7DWYdSB9KkiHzDmPLy+FvgNzqeVvZNr6NMW7iNuw3Z80cpI1AFJWvTUsSebfIx501ZgBtOPJhK7ZRJ5XLhviJaWE3NxOXRbo/wDe2YGFJQtAVSWGZtEBJ+sYPJSfZzrScZxRu4pnQJkGtsddb7LMLQuEDrPrBG3J9LlFU+GdCsfiUPU2c9sNAIu2soMMSJLd9yee8VBrI47hF/CR2FRMupAkLcNFu2kMWz2w8lY9P8GSBqfVPvqu1s6kggNbLLPdDCf1lbzrSW/k94sAguYfOECLpcseghtmBDifQ33rkdAOIQM2FuaWim9s6w3qudyx18aUQ20X5vG02TebYFpPhsCLmIZI0YNtB2vYSYZVKgQNx3kc6hxHBBavYYLqUulCx11TGgAncAwhGgG501q/jOjmMLORhrxLKwzdWdy+HbYGf7E7d9Nwro1ibaKHs4pjp2TZfKjC8rdkrOhUZjtqTE7jqu69q/e/mcumD+3A29JX6SoRh11km7fmNfSLk8v0t40O0UQ4f27ic+xZH6tm9Hu09xqvxvhF9xC4a/PWOzHqrgBzEkQCNNTy7vbV3h3D7qW0AtXFb6KfoLmkLdRuR1ggyI1aQBSaDqAyki5uL3iKyOyB9rGwXG054v8AD5wfjLIXSdTYk+P0Mc/AAU/CrX9Fs6bl9fK8KtJhLyn8VdaMObYJw7R2rQkQV3DSs+B75qfAWyuEtK9m8rqWkdVc2N7N6sDswdN6b+4RVUXB94x7ZQ6ao1Vm2nPqOefbzM3hMKcuFY//AG6c9LcezUCgvHbAW6gG+RZ79WcifefdWk4fh2H4MDbdY6wNmVlUSuhJjKJM67660D40JvJCxlCgsZkkOxMxuAGEf3jrXNd1ZsGdTT02UZBHtlpbY6po26pfj1vv1n3xRdWyqDLA5LgEGPWfXw+jPnt4gPZZRZcSSTbURBmQ13T/AE8/son+EKLSqsnssD2WnUEd3c5HsFdmnUphj3h8Z57UUaxa6o1/UD6oUwjdlF9QKvnFxj7B7udD+l18phWM7taQa8nt43T4H3irGH4giDNDFpmMuslzMSNOy38Kp9Kbq4jCQobPmtOF19JLeIHpEdoBroHed6xamrTPdBHxnV0WlrAb2UjNrWlni1kGxg5/JmPYmHtD4fupFmcsQwEIEIKZvo2ZzlBzDKe16Wuop+I45SuHC5uwuU9hgOyyEcpg6/q++LAYwdsGQAuHA7B12zxpMASNY20pVKomzkcxmooVDUuFPo+HrtG4n/ZyDAuT4ELdTbb1mHP0fGK88tmfZat/Fc38a33F8SptLlzFgGMQw1Y5o1Heqj2VicThyrPoQCEC8tBbAj2HT2UqpUDMbHw+81UKJSmpsRz9B97zR4NPo7vIda2/6NuJPsQUc42oLkjbqrpBmBr1hG3934eBoAmMHU3RHaa5cIAB2ZWA07tufP32Pw3MLnYuCUCIpDGB1RWAAsCGuP7Z3mQ5qq2Av0ikovk2PPhCVvA5VuDWA2QDlC29IE6AZjt40OsWf6ST4XNO/tj7ndVu1jnYOOpva3HYEWmYQQgAlVnfNuOQoLcxFy3fzNbuKptuO0pXtFmYDtAaSR46DxpG/uWvHtRa+AYYwGHhJ338/Rt7/GqnFQOqbXUsqx5m3Pwzc+7vFVrfFQFg5u/Zd9I5+A1oZj+Jk6BSRmDSSNSAB3+E7UoOLxa6ZySSOkv4tl6wiNQtvw0drcDwkzy5jXupfJ408Sw571uH322NVX4oczuQAYtQM8E5GSRI22NW/k8H9Z4cdyv/ALb91NBF5dlIBv5zBvS/Df03EEflrn+o0FVTW2430fvXMTiLnVuLZu3IfKe12iIXlvpJgee1CxwIEGLV6R6WhJ35wCBr/Gqh+hMGW2QIAE95rrX+TR7D9HTdcJat3HczC6CY1P1uzAIOveO8ArE9FXtgdYLimSCTbZFkbquYakDxPfQaijmSis7BVGTBWFsO/oyfbp8T8K+lfktwwt8Lwyjcpmb+9cZnPn6UeQFeFWsGFAgeAFe8fJviJwFpTugy+waL8IrMlfe1hOhrND+3pBibmaylXAeu5raDeceLLSy0pqFcahYqGBYcp191WuJNiZNlpRSmoL2OVTBPu1ouIAE8SeKUUladqepkRopRT0qIRopRT0qIRopRT0qIRopRT0qIRopRT0qIRopRT0qITiK5dZ3qSo7jQKSyyRPmH5W+BnD8Tvi2hFt8twZR2RnAzbaDthjHcaxBJr0T5RuIvf4jfcyoDZEH6Fvsg/4vT8rgrKYrEuF9G2QO+zaJ8ySkn20K4vaaW07Bd0Cya1vyZCOJ2PK5/ttWXYyZPM6wIHsA0A8q1Pybf/k7H91/9tqZfMzDia3iXGsOMRcDXkVldgQx1BBIMbRXQ6RWI/8AkWj/APsUfvaR7O815z0wP9PxP/euf6jQgNSDQBzeaBXsLWnrNvj2GLhjet5irLma7nUKChylWVkEwNSJJt+kIC0M4xjOtu6MrKuilQoUzBJGUAHUxPgKwWBtZ3A5c/Ian7PaK3/R82Hu5LwOsZYYqJnYxrtHPSPGs1dLWUGdf9MG8mpb2feV3YW7T3fVgJPN2nKPIBWPsA516j0d4h1NhEtwDkXz0UD36CquCwNlAAltABrtJnTtAtJmAPHTwqbGWyVJXcd38KoaBVRb3zc6drU7/HQQ5wbi2QnO5YSZmSwYbjb4UeHHLcaEmvKbfECrmT6Wp8wIn3Ae6ijYuQCSQSJ9n2VK1jbEpX/SgWuZusRxfNoOyOZnX4a1QFyCCCCRtodPKSY9kVib3EWUhlJEHtf8jn59x8oOcM4qLig8+f8APdWmgq1ckm8S36caS3HE0tzizEcqrO871Xtmp0roU6KrmZezVOBC/CcTpkPs+yidZ2yYIjzo/ZuSAaKi2N5zdQlmuOs7pUqVKmaKlSpUQipUqVEIqVKlRCKlSpUQipUqVEI1CuL3zlyjnRRzpQu9bzGs1Y9I6kM3njfyk8K+nSB2nt5h4sjMCP1Sv6tefXbWn8869S+Wgm02FcCSA5jvCvaJHtEjyJrz3GYcKxCmRoVP6LAMvwI91JYbQDOlQbtAVMo4hcMbZ7BV8uhBGjR4tqs+FXfk2X+tLPgr/wC29CsZhAYPdpRP5Mz/AFpZjuuf7b1opLi4Mwahjv2kWtB3SbCtc4hiQo3v3BOsA5mPLwBPsqy3Q5QJGItuRGYBbiwCAZm4gB35a+Fd8csTxG+JABxDyeS9ptTOk9x5GurtpM0oTGsA6RPfqQTOsgLrVar7etozT6c1Dxf3yOxw9LROUz4/+wNJ8KlIfTq1JbcQCduUDUmnUSR/PvohhsWtpiTkDKcsXVbQwDMZNZBH1gYPcawgs735nfY06FKwO3wmt6OccJGW5Kn9IEEe/wDn31qbF4EBhqPfXlHC8WzPlth7jKruzKGOiySWDHYKANOQ761vBePLpII7yAR7+XLetAqbDtaaqRXV0t6+l1EXSvDNauLdQkJOoHLfXz/iKs8D7RzEyI0G6lTJ25CSSI2JNG8Vh1vWip1DDfmDyPnoPOspwkNYutafTISR/dJ5eEx7DSK9PY1xxNdJzUplDyPPn+Zp+M8K620cvpR7+8e3+NZ3gmPZTruuh8e4/wA8we+ttw55+ysn0swH4PeF1R2W9Ifv+3zFMH/GRUHHWI01W5NFvdNfw7GBvhrRZRzFYHh+OC9pmhAMxPh3DvJMACtbwHibXc2dcvosnOUYEb8yGUg9012qNQMJztZpzTJYcQvbWiGAvfVPP99UM0UxxQXnGtNddwnIdN4tNBSqoMfpIRyORABny1mulxRP9m/+X71YpzrSzSqD8JP5N/8AL96uTiz+Tf3A/uaiRLNKqY4kJjJdn+4f3nSpBiT+Tf8Ay/eqLwlilUBxB/Jt/l+9XJxZ/Jv/AJfvUXhLNKoBiD6jf5fvUuvPqN70+9Uwk9KoGxB9Rv8AL96qzcSaYFl/abf8HmqswXmSBeWrpqJbVQi9cP8AZgeb/wD8muma6AYVJ5AuQJ8SEMe41mPeMZ6Inl/y+W4TDtyi8PbFs15ngW6yyPXtAA+Nrkf8BJU+BWvQvlRxN3E3LdjEWupVM5VlOfrA2QSJChY2I1gnuKk+V4XFm1cDoZg8xGZdoYa7jlrE+VXIVwUHOI1HagyVOmRCL4aaOfJ/wK1bxVu4GZnAbfQCVYERz0/fVB7YKrct6232/RYbo3iP55El+hZIxieIaf1T/GsKM6uFv1E7moo0qtE1V6AzP8dsZcbiDJk3bm0xBY7xXA4axyhCrs09lSSQAYJbQZRpIncGrXTPhpt3rtyQc11oABJ7RJ7oG3fryqLh2HvIhNpXS42ZGc9mBpmVeYeQNRsNtYhpKsC15kpMyWQL0vKHEsR1J6tYzj0zvlI+r5945bb7Lh9m9jL4t2LQZ32WAYAGpLPJCgakk6eOld2Oi1x2CpbzMSAArAkk6AAZq98+Tz5PLfD7Hahr9wDrWB0HMW0PqDv+sde4BlPsyO7mZtTVq3u+PVAXCeg97C4Y28PpdcfS3lQSf0bYkFE8dGO+lZi7w+5g2y3VKn6rFWCMO6SBrtpuCNJG/uy2h3U17Dq6lWUMp0IIBBHiDoagaUjN4zS/qTadidtweZ5Bw7BdaJdjrsqkiBy/htI7iaCcbt9VilXD577jKWRZcqCYZWP1QVneOVeyWuiOGR8yW8k7qpIQ/wCHYeyKKJhEC5Qqhd4CiJ74iJq5oXWx5myp+tG//GDnx6Tz/o3fV5E6jfujkT3Df3UO6aYXEYjLbs2GI53G7FseTH0vYDXo+H4FaRyyrEkmOUmJ09k+2iGWpFEmnsMyv+pWq9pTHx6TwbD9G8Qr27NwhgO0Ms5ZB5zqAs78xHkPS+E4PKotoJgfvMny1o+3BrZfOV1I2nTTw5b8quWrCqIUADwEVo04NJc5MjUfqZqoFtx4yjY4Tzcz4DQe/c1cTCINlHuqalTCxPM5bVGbkxop4pUqrKRUqVKiEaKelSohFSilSohFSpUqIRU0U9KiEYrTRXVKq7Re8IG6SdHLeMstauA6+iymGVtYKnkfgZIIIJFfN3STozdwd42rqkanK0dl1H1l94kTKkweU/VMUF6U9FbWNstauCJ1VgO0rDZh5d3MEjYmgrLBrT5m4RxQ2GMjPbeBcTv7iO5hyPs8RuOiuFX8JtXbRz2mDww3HZOjdxB09oBiROb6QdEXwl1rV4EMNiPRZTsynmDHsIIOoIon0A+jxaoshXDTzByqYkHYiNGGu42rMQpcX5vN6PVp02A9Egw1x/odexRJtvbCOcxDZgYOoByg+B9g7hUNvoBeUKFaymWRIzmVOsagTrOpnfSIilSpooIBt6TP+6qX3dZsuiGBtYRmuXQXunRCoBCpGsEkHMTue4AczOrHSm16r+5fvUqVWSktMWURVSq1VtzHM6+ddr1X9y/epfOu16r+5fvUqVMi43zqteq/uX71L512vVf3L96lSohH+ddr1X9y/epfOu16r+5fvUqVEJwelFqZi57h96u/nXa9V/cv3qalRCP867Xqv7l+9S+ddr1X9y/epUqITk9KbR5XPcv3qf512vVf3L96lSohH+ddr1X9y/epfOu16r+5fvUqVEIx6V2vVf3D71IdK7Xq3Pcv3qVKiEf512vVf3L96l867Xqv7l+9SpUQi+ddr1X9y/epfOu16r+5fvUqVEIvnXa9V/cv3qXzrteq/uX71KlRCL512vVf3L96l867Xqv7l+9SpUQi+ddr1X9y/epvnXa9V/cv3qVKiECdKvwbHWcjq4dZNt8olCd/raqY1XYwNiARheD9E3wt5b7upVZkLJJzAjmANCR5gnaIL0qqUBN5cVGA2jgz/9k=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 dirty="0"/>
          </a:p>
        </p:txBody>
      </p:sp>
      <p:sp>
        <p:nvSpPr>
          <p:cNvPr id="12294" name="AutoShape 6" descr="data:image/jpeg;base64,/9j/4AAQSkZJRgABAQAAAQABAAD/2wCEAAkGBhQSERUUEhQWFRUWGBkaFhgYFxoYGBsXFxwYHBgbGBwYHCYeFxojHBcYHy8gIycpLCwsFR8xNTAqNSYrLCkBCQoKDgwOGg8PGi8kHyQqLyksLCwuLy8sLDAuMCksLDIsLCwsLCwpLC8sLywsKiwsLCwsLCkpLCwsLCwsLCwsLP/AABEIAMYA/wMBIgACEQEDEQH/xAAcAAABBQEBAQAAAAAAAAAAAAAFAAEDBAYCBwj/xABLEAACAQIEAgYFBgoJBAIDAAABAhEAAwQSITEFQQYTIlFhcTJSgZGhBxYjQtHSFDNTVGKSk7HB8CQlQ3KCorKz4RVzwvE0YzWD4v/EABoBAAIDAQEAAAAAAAAAAAAAAAADAQIEBQb/xAA0EQACAQMDAQQJAwQDAAAAAAABAgADESEEEjFBEyJR8DJhcYGRobHB0QUU4UJSYvEjcpL/2gAMAwEAAhEDEQA/AMH0o6S4q3i8QiYi6irdcKodgAAxgAA6CIoSOl+N/Or/AO0b7a1XTXDC9inZx9Zl0JmLYCgeXZBj9LSg56Poy3urEMoXICWMZfT85yk+E0jtVnT/AGFQgkWwL/K8ofO/GfnN79o32046XYz85vftG+2jVn5PyRJu87Y0T8oLp9bl1R9/hU3SX5O2wwU236zMUWCFXVsg3zetcUa6b9xqO1XGZV9FWp+kPp0mf+d+N/Ob37Rvtro9MMZ+c3v2jfbR3CdBbbrbbrX7SAuptgFWm4CAczBgDbOsCZ5UIbojicgdbRdMgeU7cKxZROXxRtpqd6nrBtLWpgFhzIvnfjPzm9+0b7a1eH6Q4g8Lzm6+eT28xzfjlG++0jyrO8O6IX7yuQuTKBpcDLmkxC9nXWN43FaC9wp7PDTbcDOCfRObe4G5eBFZtQ9gtv7hNWl0zksWGNptj2TMnpZjJP8ASb37RvtrodK8b+cXf12+2i2P6KLnw4Ba31rWbbqVnIz2LTse00k5zd00Ay+wS/MJ2xDWkbsqq5mZYhmRnClQdyEcDX6p2p24TP2DgXIxA3zpxn5xe/Xb7a5+dON/Ob367fbU/Eej9yyCx1UZJ5MC6ggMpMg6wd9dKbh3BOse2rOF6y1cuKQJ0tlxrJA1Ns89jRukNSINjK56VY385vftG+2oj0sxv5ze/aN9tE+k/ARhsSti3mcsltwN2JuqGCgAAyAQPGnvdEHtBDeMEkqyjUqR1oIJEgn6IHSRDeFTvsLmU7Eu4ReSbQQeluN/Or37Rvtqzw/pVjCWnE3jp+Ub7afG8DRUzBmmHkEACVnKAZ1nK3IRl51Us4XJcuITJXSR51O8MtxKtp2pvZvPP4k6dKsZ+c3v2jfbRrhPGbzWr1y/i8QgURbh2Oa6Q5C7mfRE7ABpJEiRuHwNq5Ytsr5WUZbi5GMvLspzAQCQQok8hsAxUte4CXCW06sEdrUsubNliA1oEZswIGZpkAEALQ+e7e0mnTbbvtgc+EEDpTjPzi9+0b7aXzrxn5e7+0b7aWOwio+VSGhVkrEZsoLQQTImdarC34VW9uZNh0lg9LMZ+XvftG+2uX6XYv8AL3v2jfbVc26a5hiNwdN5BHvmpBhsPSSN0yxn5xe/aN9tWOG9LMW11AcReidusaD8aF4nBMrFWVlYbgqQR5giRVjA4FkuKSNOwZGo7YzAHxidPA1LHumFJCXHheW+L9K8Wt1gMReA0jtsPqjbXvmqfzyxn5ze/aN9taY9DTi2tMtzKzqqhcubY3R6wj8WDt9bwoePk+uMwy3EIOXWDPbMCAJDe8e2pRxtHsj62g1G9mVcXv04JxiCPnljPzm/+0b7af54Yz85v/tG+2j6fJfdKZhdt+hnIIcEdlGjRT64Ez38qyeM4e1pyjxmWJghhqARqDB3q9wZielUp+kLS788MZ+c3/2jfbXPzxxn51f/AGjfbQwpTFKmKzCvzvxn51f/AGjfbWk+T3j2IvY62l29duIQ8q7llMIxEgmDqJ9lYXqzvBj7N613yYj+sLXlc/23ogBcGaPpJbi+dxN5tD4lTInv39o5U/Rm4Uv3HH1e0I7gDm+BNVelXFbQxV1cy9m5Oh+tltBhrEEFW9pI7qg4Rxe0GuBrqqGWATP1gAdh3TWFwb++eo0tRezNznb4/wCM1WDEInnY+F2+v7j8a64lxUX7SEplJdee+U4eNdOazBHPnVTDdKMCMna7I6osIuE9kuWG++Yhv5y0AbjaZUAcSpJkA8+pzbj9Fvj4UupTvbPGZoTUUa7M7KQQ3W2bj1E+E2XFLQQWSuoNm3JLZpzdeeZ89OVSF8ttSD6VlUOusszMBvzyeI7UfWrOXuk1u4Fl4yoq68yofXbvePZ46EsR0msGzZRbiyqjPOmoZ9NdDoy66jTelVGvYSUFqdNeZcVoDkNJypAgyIuKw5bE+3TxihvSQxg3MZdDGs7ka/4vSjlmjlXWG6QWtc1y2INuPpF2SZnXQzH/ADoa44uFuYRlW5bynZ2eEOp+tHht4RyqtQggC/8AVGv3T58BIuNy9+0xJM3cMwJ11ZrwGp8GWimJvr1jwMpuWhc/vZDjlAYd4XIAeWU8qGdbZK2ZxFjMgs5vpBvaNgnlr6Fz4d9QcRxyG7aZb1kqqZH+k1gm7IAgBtLvfTN4B58ftEFVbaR4j7/xOekzgWsQvdcA0CmertYgAw23oySNdt6J2bVs37lhUC5bLsuVQFVVTEMQNZBLHbzrN8bxguC7luWj1jZvTI1i8JEf9zYkjUyDAqy3F7YvNdF3tG2yaCBqGEbk6yP1jVy4NgJUpaoxv7DNH0oA/CCeYVMp7mFvBwd9YJ8d/aJulOCKIucMLf4Xe1EQZ/CBIGaSRlbcbA69wDj3SizevF1MrOkiI0woB3/+lvh30Q6U9OsNiLCojNmGIe5qumRmxUH0tTF5NNOfdTTtKn2fmZVdlekOlxc+Asv8zJcXvFLRVdFZWO+si7iVUNynfv5VSxdtc7sBDM92TA1CuAI59+9d8VxiOlvK2oQhwx0k3WeFIG0OTJ5z4VTF2QdQfT5zGZpHKoXABiKzbma+c/mX+CcfAw3UhOyVVWk9kObqu1wAHtOQoWSBlCiNop+NDrEIQzk7WXkdI27/ALIoVashA6oZBHZkieW9TYVyi/pEidR486h/S3Ca9K9MUOxfqMn5Qx0PwyOgZ1Rs4dWzKG+vh9pnKwD6EQd9xpWixPCrAVclu3BQNsvpG1ZZhMcnLCOVZfh+KW2dxl7ewGhZk1BgMQQkwdpii97jdoqAGO3NSNSqA7DaVOvPenlxYzToqdEAXYfTpzLl7hNiPxNoRnghROi248BE/vohxe99I4BOnWd+5uYgjzn+NBbnGbZ+t63I8wvh+jTjjSF37fZa5m2gETcM6DuunfXfwq/aLk3mstTRl22638/SajpRdGfEGdMyIPIZnGvP0SfYe+sLxHEZnuAgdm+AOemW5PxI+HdRbjXF1uK+RgSbiyNiQtq6hYaRBdp1MkEEjeg2NKntLGY3XZ+8gkhT47/GseADn1fITBRG1TT6Cxv43Xj3GaLo3eyXMKxkgMpIG8Z7oge+fbVzhd6CpH1ep18mOv7qzuA4iqdXLDsR7w7N/GrJ4sqW3hlYlBADakqxMeB7PxBplN8+77TpAUxTLX5A+U2GFvp1bLIzCz6IEsE6sANlE9kFCJ2BjvE517KthmlVOZwDIBnKbIUGd4gbztVbCcVtdfaJZFjDXAWJWFJQgIT608udV7XF7f4OFzqDmkyyjSUPfvCfuppIE5WnKszXtgj4Qb8ybL5W6x0zakAK0TJ00Gm3kDRPg/Q/DJZVnt9azFJz7CQG7IWMoIYSDPo+/jhfElZbZc2pEAnMuYdoRlB5FYnUbCZAovicYi4W3kZYVAfSUtC25111OndyjSkio260yVKNEZAzMxxmzHDrZX0VtXD3fjXQCBr3GfKqnyYD+n2v8f8Aoapel3EIwy2xEMq89ouOQNPAD4VH8mB/p9ryf/Q9aKd7X9c5tewNv8fzKHSWwbnEcQi7m68frE61V4j0fu2ULmSojNvpJgeY1rW3uF2zjsRcS4GuC4/WWoIZUz6shMByAuoB2O8iDY6WXrjYXqwM5bKIRGmQ2YtrssBRB1lu4UlqxFQKOJ0KWiVtM1Qglulvlx855uDTk1t+D9BrT4dXvG5bf6TNlKnVbqW1WDt6YkifKgOJ6NXBZS4gzFmuCJG1tlWRrO7ePsp4dTn3TlMjLgwJmNNmPfV+7gchAfcpm3iDJ850HhvU3/RiuIS205WZRmAA38NYq24CV2sfpBRkd/8APdW6t3P6ptj+fxtyhvHOAdXbwqhiRduXkGmoyXQvkZkGi9m2pwKJy7p5dbcNY9RUBVT6/wAzo6GiwZ/+v4mMu7n+eQrqa9FHQPDm2xZWVwgaUuEjN9MCO2GBHYU+EHaay2P6H4hFDqnWKVBJTUjQkypAOgUmQCNtaqmqpVDYH4xBpOuYFDVzmorwbo9fxOtpBlzBSxIABMb/AFoggmAa1/CPk9tG3dS/m622057TMBERkAdSrQQWmA2vIa1epWSnyc+HWVyczzi4agLnvr1DjPya2V7Nl73WHOEVsjZiB2R6CgdrKpkj0t9CKwq9H7xtLdCdhs2UkqpOXLJAYjMDnABEyZjarUNRTqrdT5z+DKOrC14GYk1f4YhUvOkqp9jag+4/GiPzcZLd5rwylERlGZCIdysnKTpoeY1o10swgS8tlO1ks2LY0ALFEFue4ElffTDUBFl88SadMhrnp/qZG2BHuqRUFeldHfkxtm5lxNtsucr+MK3J6sOAQvZAgnYToO+jVv5LsDIGW7qVB+lPN2U8vAd1LqVkQ2vKK08cMUstG+K9F7iYv8HtZXZkNxBmA7EMwBLQJCrr38q1OC+SoHP1mIMKrlSloCShjXM2x38PGmWtzJ39Z52RUWI2o2nRrFFVYYa6QUR5CE9m7JQiNwYO3drFCcWhVirDKykhgdCGGhBB1BB5eFSBJLXHMHO5qzwr8avnXTcOeVlWGdSyyD2klhmXvEqwkcwa1Z4ELGHMr2/whlYmdVt5gjKDsrEOQecHuqarhVk6emz1BnyMzI8UP0rez/SKiwaPcJVZLfVA7/bygGtQnRVb1s3M7KxZhGUFYRR5Hf4TpUvDuCnBXLbyLjE3FcaAQCoGTNBJl1MHuqorJhQc+EGoVCxb+m/Pvmbx+AvWYNyVBGnaBB9o9h9oqj1x763vSfidvEWcthGYfjGJUooAB9EsAGYzy5Kaw4wbM3olZI3BAGYSupGkjUeFNRrjMVVplSAtzeQFzXBajd3oywUFWnsKxEQZbkN57p+FIdHIyFm9LcRBG47zO3hUdsnjGDRahv6YFBrXfJgn9Y2j4P8A6GrL4yxkuMomASBPnWs+TEf0+1/j/wBt6YTxMyrzOsfYLcYcLv1r84n0tJ9sUa6c8Qb8GVrTsjW3AeGykZgRGn6QGnhWe43iAvFXcnsreYMddBmYGY10nlXfSPE23t3Bauq+bEFwO2CUIJB7agQCQsEzK8xrWNlJqKen+526NVF0zr1uSPgsO9HcPduYXCsVzBTfbNDM2lxJLGCN8okkbHnE3sTg1/BsJcgGPwlh4Syrtz9GouhfSLD2cGtq7eCP1d9YKuQDcuIV1VSDoCafD9KLTOqu69Wr3dwx7NzMQdATuw0gnSkszAnHj9YoLupjxx9JkbnDy91VJ/szB8lBA/zVrLuCUX2tuAXS5bRNJ7S3VDEEbDLIJ2hhzgVRwWOw4Ks4W4eqAHbZOrfIkt2V+k1zDLt2N9aNLxvDNexTs9uWNo2CQ5lpQ3i3ZJE5Y2BhjEzNVqsWYX6RqUwikAXuf9Szc4O7raFsBsjYrSQJzXrIInn2mG8R8aDnhZQNazBsi5pEwRBcET3hxWk4V0iwyAE3k0ZyNSTDPaYbQNQh9vnWexmPHWOyshHVBVOYZSAioAW/wn491YmLNTFuZt0wIYgjFvvN5xHgBt273aki0/KNEF0+wy5/VoaMM1vKjiDI0HjmIg+R/nepT08w9yzcFy8ouNbuJBBIlwxUyqxpmy6x6M9xL8Q6X4JjcK3FYtOUwwjsaGWXTt/v7pIxCg+3aR+Og+kwr2gPeU/CKxjBN1mLQblsdoEMC6qigg6iSy77Zu7Z8EWFy7I7LMuUbHcDNtqNf8p7qHL0hwgDA3Vab1hho/oWjbLbr3odP/dXG6YYHOGF6O0DOS5oqhIWAsekH2GzeyilQKgkqePsP5i9QjFsA9OhhC9hc122zbhztt2gDtBO4Brz/il5FweCzW5Is3MsmCpBt6TB1IIHsmthiOnODzIRemHUt2LnLKD9TuHLuPtzHDePYUYewly7DJaAYZbhhxkJ1Cwdc3MjSm6YVEQOyk26f+/zK7CxAbHhiFej2JW5eAC5ly6yCNArwDmXT051rG8UuFsRhy2p6rCknmZA1PieZ8aOYHjmGt4lLoxEBVYNNu40gjTQKDynfmO41lr+MDXLTTotvDq2h0NtVDctdRy9k109Mm0cW9smrfefZPa8PeOckQWOIXfaep1HKNAQPGJ5ip0ukMMoBMrAJKgkXHjUAkCYnQ+VZG304sdZm6wR1yvqLg06ooZ+jOx950gb1Zs9NcLmU9eIBX6lzldZvV9U/GlsjDbjrMmw3ly9fUZIJiH0J77TBTA55So8NeUCifDX7RkcnO+xLqd+dYkdILBIcYhvRZchDAD6IoDEGSSog91zwmjWG6YYdZi8u1wbGe04jkAdB+7enZyICkcQziH7Mx2QB7JLA776EUKIXrrxCpmLWhmKAnViRJ3jMxOkE1F848MRBxCbL3784012H8k1TPHLGZ2F5ZNxfWEquSNSNh2qq7ECwjRSO0yjx3DI93OVB/GLqsT9JiW05xLc+YOmmtbpQ30C7dq6J79OsIJ9rsKkxmPsnIouLlW28wSQGHW5Vnn6Qjz5aUJ4/jEcDKQTKTHh13s0zqNNvbpTJOZvprtUe+EujuCnCg9/X6eIT7QaXEsATdB0hOvaDrMPYEAREzHurng3FLaYe2pdQQGkE6ywE+3U1InGbZvtLIFy3QCW0JZ7TDcAR2SNCduVZWNUViyji/3E1qiFLHqR+YLuXF6pVhSpVbcGAoLG7A1B5GQP0al4sUNj0VH/AMPbTVLJUExuY7/WqocUgtBS6Etl7mK5jrpPZIzHXlzrrH4i11AAuIWz4fQMvorbIYnWdDA8K1qDYWvzGtt3m9jZRb4+fdOBuoPO3YHwU/8AlUd1QTaPeV9ssw/nzqG3jwfSdNrIHbXZUtj4az5Gq+KxoAt5GUkBY7QImXJnXyqChL2j1qqtAG/Tjr1lbFqhcyit2mEEeZ3307qv/JuP6fZ/x/7b0DOK+kiQdW1kAeiR/Puo18m7f1hZH9//AG3ro0wRYTzuqZWuw5yJR6Wj+l4n/uXP9RoEBWi6T4V3xmJCCT1lzu72PPwU0O+buIj8Wf1l8PHxFMVTa8wM6qcmDwKZhRfD9D8W+q2pkT6aDT2tUf8A0V0zi8kEARqPb6J8RVO1S9gwv4XgbldwGILpiNaM8Y4MEZhaRuzcKaEtMSRvEeWvLXlVD/pzzqpA1MnbQTy9nvFMVgReLDAi8qNWjw2uEX+fr3KpYXg4LoHO75TzBgZo2EToJ5amO/QcEwynq1IBUXBIgEQLrDUc9DSa5wB65q0dQA1D/gT9JlXILH+e6pVAmvSOCdDcPcus1y2G/EZQSwAJNzOSoIVgcqrBEdk03SfoNbm51KJaKQIAYLJVW9Yx6DiDPp+FZ6mpSm4RpmpahXQVAMGeeqtcijvzMxXXG0tvP2sudTNv0spaYzFBzYKdjUPEehGNtOy9RccL9dFYpzGhKgnUEDTWKurKxsDNXaqRiA750qkWrcdFOiucscVa7PZUI+dHBN2zLQI0KOy77nYRNEbPybYd1uyzqcwyMDIRWdRlymc8AkSSCf3yNTSUkE8RDtdrTzTNV3hf1/8AD/5VoMb0AvYdg/WIwDSshlkKTJiCN1Iial47wYYa41lWZxJuZiAD9JGkA8snxq5r02FlN7y1NSHzAttBTqgo1j+jDKLZtn8ZlUK2hB6mw7Ek95vbAGNq6w3QnEG5dtk21a0mcyzQVBuDswp52m3jSO+pKm9pI1CBdx4gV1EVHIrSN0AxmViyooUMXlwcuUMYOUEycpgCfZQnj3Q7F4WMyB5zAG1Nz0IkkASo15gbHuqUW4h26OLqbiD2In/1VfEmvR+A/J7avYS1duBg7W3ckOQey7LBDAqABBEAEnmafiXyZ2Dafq2uBwxVCzhkBBX0oSdidjvT1pHpKlibieVs1WeGH6QfzyNF+J9AMVYE3FTUSIuKdIY/uU/CqWD4Y9u4A4A32IPeOVQ4IEKQJcSvjD2286r5j3n3mtJj+AJlRgzZ7nVMSYIGdLhYACNJUQTr2TQXEcGuKSFVnALAFVJ0BMEhZiQJjwPdVwh2gxbHvESoznvPvNcFj3n3mpDYf1W7/RO3uqNbLEwAdpHl367iosZBNpwzeJ99cs3iatW+HM1t7gKRby5gWAbtmAApjMdCdNgpPKk3CmCySPRVt+TZiNxv2dufsNAlSZUdCBJBAmNQYkcteeta35MF/rGyfC5/tvVTG8P7C5vXLR35ii/uBq98mdorxG0DuDcB9lu5Vj0kLyZa4q0Y+9/3Lg9+cf8Al8KJXnhQfH/xtfbQTpBjVXH3yeVx+/cE+HnTvx62ygSPjyFsd3eh99AqAUisVqtO9VgU+om56Pt2B/dj/M32fCsr0kjO/PsmPOU/hI56kV3wvpZbtiMw/wA33aH43iFm6XLOslCqa3BDnLBaE7QgMI8R3V56nQddSXIxOtRpkaVqZ5Nuo8YWx6qLzDLtiGOu5EpJju7J9unLUSrDsjmUB99q2Tv4z7qV/iAZi4vWpL5iWzcyGIjq+bCT7O6qyxpF+0Iy7s5BhSv5Ke7SdhzrooQBmYxpapHHzElwaFr6JIkOzaGdFsBj/wAeIOvOjPR1B19tW/KDNP8A3jNBsFhgt4XWxNgkCN7n5M2x/ZeXxq7gsQqXZNxCJJLjNk7TEx6GbmRtUVWDMLeImqhpnTfuXlCJ6L0eJdyxMQcMWldxlyrBDkLpr7F21WrnF2XPfBOzCdCf7K5y56RpWR4L0otWmuM962xfqYjrP7J2J3tiOywAqfiXS207OyXUBa4ja9YDCq6mYTxTzjeudqaJqVjt4tg+fhMOn0lbsEVhYi9x5/PvmjwOKUX3YAwBcIUDtEm65AA0gkBQAY3HnXXE8WLl1FInrEEKQDor3CVYHdgTqBPo1lcL0qQXi73bZGsRn78w+p3k8zvVq50vs5ey6ZwwKGG0IdzIJGhKOy7GZiq6dGpsTbp+fPvjV0r9ltKnrLXDoLXIjQqxmZgPYJIg+loddt58LmCcdrT69sTOxF0d28x7I8ayGD46iO5zpDKF3P6H6P6NX8J0osot0G4utxWSAToLhYnUadk1QUmAwDHmi+69ukv9IzLWgdVzHmBH0rpEb/WJnx8qy/S9y15GbUtZsMfMqC2nLf4xyqbiPSNHa2Q69lpO/O4X7tdx7qEce4gt24rIZC2bKE7dpAQRr3Vq09IqQbRpRg/qzNHjccDdRssAPm9KcuWzhC8Bd8yhvdMGaMcEvLcxXEGk/iOyCTMEXmGhAK77ciYrCDiA6xCRIDGc2U9lrNm2ZB7xbM+2jHDuNW7V/EsphLtuEHKSLgKwfRUZlAAEDKI0rpMwJwfN5zHov2Z7p+E9A4sc1rEwRo0k6HRQ55HWWAWRO40MGX45HU3GfsiDmHpZZvkESBqRlIkaH21nH6WWXS6rPPWNrAjQuZPMeie/38o+M9KbT27yI2YMQF2Ejrrrnn6rL9nKo07jvbv7j94aCjW7FN6kH2evHyh3gWMU4YKFc5bDFjEjNcGddhoIGuu7DUVeu2AbTMQRBfRhB0RW1BA1kVlOEdLUTD27TgDLbykysz2R4zsx5VaxfS62yMouBSS+0H0lcQJI7wJMfZtWrTXrNvY1QT3Z304GiKCWOqCTzy3FGYn+8JP768/xy/TQYkLrtGrNMQTpM8603SXj4vuhBBAYsYYEenI3gxl8DER2tzk8Sx6xm2BAAMg7Z+7zpVd1IspjKaOr5GJosXgwLFliwBjCqFjk1kspmdDJcRHjNQYC+LaF2EgBTABLZsjMsAEEnQNOw0nTcXcxZzWyNQotDQgQEFuREjUEP/zJNW8JxFRaCONQq6iJzBYjRojlO5geiCad2yimVv6osU2NQMRiS4+8OsaYBFmI31y6fbNC8YqhmAj0dI/u39v8vlUVzFkklvV713iPW20qjfvMTMjYDdeQOnpeMfzFNFZSvMXWVi/GJfx1qMO7ZSJuQNNP7dVG2gMxrzqPG2AcOHGwXDrqdZNrMI8IfWI1mqWMxRa0ykgs11nOq7NHjprNRYvFyuUHT6P62nYtqhMTE6b71lB5kuud1uQfvNN0gwQS1aHpG53/AKTvlHkMs+z3VugNkrxO2rEMQ14EjmQtyT7d6pcQ6Q9Z1Id17GUyBEFDdyiNZ9Id+29T/Jsw/wCo2ADMdb/oeKCciKtyZU6Wp/TMSf8A7bn+o0BUVr+kIi/iGAUn8IuA5kVtNCB2h3kmgfDsF17ZIVOchfaT4ewjQHQxVkpsReQ1QAweKRFaDh/RtHcgtcEIrhRkJYPlgZzAQ9r1WOh00oa3C2LKBpmGY5hGUAE+Z0UnYSNYFR2bHiT2g6yhFMRrRa70aujUagTJgiMszM7HsmO+KHHDfSusHKucAjvUGNfYPfUAEyXBU2IkRorhPxMef7zVCzwpzJB2EneBoDz8/iKK2cMQmU7gGfYzfZSqwx747TGzH2GDXTWpI15VYxnA7yAtlB1ygLLGYB5DkCJOu476JYLgascOrDW8Ek9qVz3UtkgSBKlidR3edN7Bzg/OLFRbFhkCCNPhXIAo/wBJujv4Phw1tSWF10mCWgM2pgkH8XHcM2m80Zs9B7JIBDgkWzq+4ZLryNNiiKZ2nzioWgWvY8Rb6pUAJHMwd4VWIrV4roeXuZLTFQuHN0zJ9FLTETrBPWHuiPbUdnoX1mCt3kLda+bskgCVurb57dlidY2qwotxKtWWZVqt8MOj/wCH/wAqK8M4CjLYZlYm4bwYTAi2rlYjUahffU3FVgIBvkbTxz3IqjiwtG0Tdr9IMC0lWpcRYZJ7DlYBDQYggcxpvI8watYjgt62AWSQSYjWYmduWh1pZpsL44llqJjPMpMNKWWpzg7h0CMT5c6iu4e6oLG0+UEAnKYBIJAOmk5T+qe41AEYSBOKq400VxnR3EIFbJ2XC5DI7QZFuAgbxkZSe7NrEECfhXRFna6MTmTLaZ1yEasubQyDpKkU5UJmapWVRkzLMas8LPa9h/dWp4r0Dt21lLjyTABgiYbnAJGZY22POKAWcJ1bETJyk+E5nXTw7PxqzqRgytFwxDCQ3j2m23P7zUBo0ejmbrSCwyvoZGUgjPB0JzEHTzE1Z4x0KZGiy+ZTJUPCtCwNTopO55aCrlCBeU3gkzMtXE61aw/CrtyMq7iddJETIkaiJNTDo5fJyhQWM6ZhOhUaydDLD3+BqkveDjXNEsP0cvuAyrKnnIHwJFTYnovcRC5IGXkdzJUaFZH1h8aiRugZrZG4I9la35Mx/WNjyuf7b1Bw6wV7NxSsDUGZIELPkSd/0TV75P4/6pZjab3+l4qQbybWhHjGCLPjCCOxfdjM7ERyG+n88wfRQL+FJ6Wza5go0tN4d4mZGncdQe4tjUS/jFLpL3D9aIhbgMyNwxXas9wa2LdzOblr0WH4wDdWXn/ep9KqgVbnr+IPp6pL7RcEYmgwD9XdzDKxFlAQRKgDTcHfSI3586FcLsNfdIMfRwSRIlbN3QkDQsBlH/FSLdOa7DWYdSB9KkiHzDmPLy+FvgNzqeVvZNr6NMW7iNuw3Z80cpI1AFJWvTUsSebfIx501ZgBtOPJhK7ZRJ5XLhviJaWE3NxOXRbo/wDe2YGFJQtAVSWGZtEBJ+sYPJSfZzrScZxRu4pnQJkGtsddb7LMLQuEDrPrBG3J9LlFU+GdCsfiUPU2c9sNAIu2soMMSJLd9yee8VBrI47hF/CR2FRMupAkLcNFu2kMWz2w8lY9P8GSBqfVPvqu1s6kggNbLLPdDCf1lbzrSW/k94sAguYfOECLpcseghtmBDifQ33rkdAOIQM2FuaWim9s6w3qudyx18aUQ20X5vG02TebYFpPhsCLmIZI0YNtB2vYSYZVKgQNx3kc6hxHBBavYYLqUulCx11TGgAncAwhGgG501q/jOjmMLORhrxLKwzdWdy+HbYGf7E7d9Nwro1ibaKHs4pjp2TZfKjC8rdkrOhUZjtqTE7jqu69q/e/mcumD+3A29JX6SoRh11km7fmNfSLk8v0t40O0UQ4f27ic+xZH6tm9Hu09xqvxvhF9xC4a/PWOzHqrgBzEkQCNNTy7vbV3h3D7qW0AtXFb6KfoLmkLdRuR1ggyI1aQBSaDqAyki5uL3iKyOyB9rGwXG054v8AD5wfjLIXSdTYk+P0Mc/AAU/CrX9Fs6bl9fK8KtJhLyn8VdaMObYJw7R2rQkQV3DSs+B75qfAWyuEtK9m8rqWkdVc2N7N6sDswdN6b+4RVUXB94x7ZQ6ao1Vm2nPqOefbzM3hMKcuFY//AG6c9LcezUCgvHbAW6gG+RZ79WcifefdWk4fh2H4MDbdY6wNmVlUSuhJjKJM67660D40JvJCxlCgsZkkOxMxuAGEf3jrXNd1ZsGdTT02UZBHtlpbY6po26pfj1vv1n3xRdWyqDLA5LgEGPWfXw+jPnt4gPZZRZcSSTbURBmQ13T/AE8/son+EKLSqsnssD2WnUEd3c5HsFdmnUphj3h8Z57UUaxa6o1/UD6oUwjdlF9QKvnFxj7B7udD+l18phWM7taQa8nt43T4H3irGH4giDNDFpmMuslzMSNOy38Kp9Kbq4jCQobPmtOF19JLeIHpEdoBroHed6xamrTPdBHxnV0WlrAb2UjNrWlni1kGxg5/JmPYmHtD4fupFmcsQwEIEIKZvo2ZzlBzDKe16Wuop+I45SuHC5uwuU9hgOyyEcpg6/q++LAYwdsGQAuHA7B12zxpMASNY20pVKomzkcxmooVDUuFPo+HrtG4n/ZyDAuT4ELdTbb1mHP0fGK88tmfZat/Fc38a33F8SptLlzFgGMQw1Y5o1Heqj2VicThyrPoQCEC8tBbAj2HT2UqpUDMbHw+81UKJSmpsRz9B97zR4NPo7vIda2/6NuJPsQUc42oLkjbqrpBmBr1hG3934eBoAmMHU3RHaa5cIAB2ZWA07tufP32Pw3MLnYuCUCIpDGB1RWAAsCGuP7Z3mQ5qq2Av0ikovk2PPhCVvA5VuDWA2QDlC29IE6AZjt40OsWf6ST4XNO/tj7ndVu1jnYOOpva3HYEWmYQQgAlVnfNuOQoLcxFy3fzNbuKptuO0pXtFmYDtAaSR46DxpG/uWvHtRa+AYYwGHhJ338/Rt7/GqnFQOqbXUsqx5m3Pwzc+7vFVrfFQFg5u/Zd9I5+A1oZj+Jk6BSRmDSSNSAB3+E7UoOLxa6ZySSOkv4tl6wiNQtvw0drcDwkzy5jXupfJ408Sw571uH322NVX4oczuQAYtQM8E5GSRI22NW/k8H9Z4cdyv/ALb91NBF5dlIBv5zBvS/Df03EEflrn+o0FVTW2430fvXMTiLnVuLZu3IfKe12iIXlvpJgee1CxwIEGLV6R6WhJ35wCBr/Gqh+hMGW2QIAE95rrX+TR7D9HTdcJat3HczC6CY1P1uzAIOveO8ArE9FXtgdYLimSCTbZFkbquYakDxPfQaijmSis7BVGTBWFsO/oyfbp8T8K+lfktwwt8Lwyjcpmb+9cZnPn6UeQFeFWsGFAgeAFe8fJviJwFpTugy+waL8IrMlfe1hOhrND+3pBibmaylXAeu5raDeceLLSy0pqFcahYqGBYcp191WuJNiZNlpRSmoL2OVTBPu1ouIAE8SeKUUladqepkRopRT0qIRopRT0qIRopRT0qIRopRT0qIRopRT0qIRopRT0qITiK5dZ3qSo7jQKSyyRPmH5W+BnD8Tvi2hFt8twZR2RnAzbaDthjHcaxBJr0T5RuIvf4jfcyoDZEH6Fvsg/4vT8rgrKYrEuF9G2QO+zaJ8ySkn20K4vaaW07Bd0Cya1vyZCOJ2PK5/ttWXYyZPM6wIHsA0A8q1Pybf/k7H91/9tqZfMzDia3iXGsOMRcDXkVldgQx1BBIMbRXQ6RWI/8AkWj/APsUfvaR7O815z0wP9PxP/euf6jQgNSDQBzeaBXsLWnrNvj2GLhjet5irLma7nUKChylWVkEwNSJJt+kIC0M4xjOtu6MrKuilQoUzBJGUAHUxPgKwWBtZ3A5c/Ian7PaK3/R82Hu5LwOsZYYqJnYxrtHPSPGs1dLWUGdf9MG8mpb2feV3YW7T3fVgJPN2nKPIBWPsA516j0d4h1NhEtwDkXz0UD36CquCwNlAAltABrtJnTtAtJmAPHTwqbGWyVJXcd38KoaBVRb3zc6drU7/HQQ5wbi2QnO5YSZmSwYbjb4UeHHLcaEmvKbfECrmT6Wp8wIn3Ae6ijYuQCSQSJ9n2VK1jbEpX/SgWuZusRxfNoOyOZnX4a1QFyCCCCRtodPKSY9kVib3EWUhlJEHtf8jn59x8oOcM4qLig8+f8APdWmgq1ckm8S36caS3HE0tzizEcqrO871Xtmp0roU6KrmZezVOBC/CcTpkPs+yidZ2yYIjzo/ZuSAaKi2N5zdQlmuOs7pUqVKmaKlSpUQipUqVEIqVKlRCKlSpUQipUqVEI1CuL3zlyjnRRzpQu9bzGs1Y9I6kM3njfyk8K+nSB2nt5h4sjMCP1Sv6tefXbWn8869S+Wgm02FcCSA5jvCvaJHtEjyJrz3GYcKxCmRoVP6LAMvwI91JYbQDOlQbtAVMo4hcMbZ7BV8uhBGjR4tqs+FXfk2X+tLPgr/wC29CsZhAYPdpRP5Mz/AFpZjuuf7b1opLi4Mwahjv2kWtB3SbCtc4hiQo3v3BOsA5mPLwBPsqy3Q5QJGItuRGYBbiwCAZm4gB35a+Fd8csTxG+JABxDyeS9ptTOk9x5GurtpM0oTGsA6RPfqQTOsgLrVar7etozT6c1Dxf3yOxw9LROUz4/+wNJ8KlIfTq1JbcQCduUDUmnUSR/PvohhsWtpiTkDKcsXVbQwDMZNZBH1gYPcawgs735nfY06FKwO3wmt6OccJGW5Kn9IEEe/wDn31qbF4EBhqPfXlHC8WzPlth7jKruzKGOiySWDHYKANOQ761vBePLpII7yAR7+XLetAqbDtaaqRXV0t6+l1EXSvDNauLdQkJOoHLfXz/iKs8D7RzEyI0G6lTJ25CSSI2JNG8Vh1vWip1DDfmDyPnoPOspwkNYutafTISR/dJ5eEx7DSK9PY1xxNdJzUplDyPPn+Zp+M8K620cvpR7+8e3+NZ3gmPZTruuh8e4/wA8we+ttw55+ysn0swH4PeF1R2W9Ifv+3zFMH/GRUHHWI01W5NFvdNfw7GBvhrRZRzFYHh+OC9pmhAMxPh3DvJMACtbwHibXc2dcvosnOUYEb8yGUg9012qNQMJztZpzTJYcQvbWiGAvfVPP99UM0UxxQXnGtNddwnIdN4tNBSqoMfpIRyORABny1mulxRP9m/+X71YpzrSzSqD8JP5N/8AL96uTiz+Tf3A/uaiRLNKqY4kJjJdn+4f3nSpBiT+Tf8Ay/eqLwlilUBxB/Jt/l+9XJxZ/Jv/AJfvUXhLNKoBiD6jf5fvUuvPqN70+9Uwk9KoGxB9Rv8AL96qzcSaYFl/abf8HmqswXmSBeWrpqJbVQi9cP8AZgeb/wD8muma6AYVJ5AuQJ8SEMe41mPeMZ6Inl/y+W4TDtyi8PbFs15ngW6yyPXtAA+Nrkf8BJU+BWvQvlRxN3E3LdjEWupVM5VlOfrA2QSJChY2I1gnuKk+V4XFm1cDoZg8xGZdoYa7jlrE+VXIVwUHOI1HagyVOmRCL4aaOfJ/wK1bxVu4GZnAbfQCVYERz0/fVB7YKrct6232/RYbo3iP55El+hZIxieIaf1T/GsKM6uFv1E7moo0qtE1V6AzP8dsZcbiDJk3bm0xBY7xXA4axyhCrs09lSSQAYJbQZRpIncGrXTPhpt3rtyQc11oABJ7RJ7oG3fryqLh2HvIhNpXS42ZGc9mBpmVeYeQNRsNtYhpKsC15kpMyWQL0vKHEsR1J6tYzj0zvlI+r5945bb7Lh9m9jL4t2LQZ32WAYAGpLPJCgakk6eOld2Oi1x2CpbzMSAArAkk6AAZq98+Tz5PLfD7Hahr9wDrWB0HMW0PqDv+sde4BlPsyO7mZtTVq3u+PVAXCeg97C4Y28PpdcfS3lQSf0bYkFE8dGO+lZi7w+5g2y3VKn6rFWCMO6SBrtpuCNJG/uy2h3U17Dq6lWUMp0IIBBHiDoagaUjN4zS/qTadidtweZ5Bw7BdaJdjrsqkiBy/htI7iaCcbt9VilXD577jKWRZcqCYZWP1QVneOVeyWuiOGR8yW8k7qpIQ/wCHYeyKKJhEC5Qqhd4CiJ74iJq5oXWx5myp+tG//GDnx6Tz/o3fV5E6jfujkT3Df3UO6aYXEYjLbs2GI53G7FseTH0vYDXo+H4FaRyyrEkmOUmJ09k+2iGWpFEmnsMyv+pWq9pTHx6TwbD9G8Qr27NwhgO0Ms5ZB5zqAs78xHkPS+E4PKotoJgfvMny1o+3BrZfOV1I2nTTw5b8quWrCqIUADwEVo04NJc5MjUfqZqoFtx4yjY4Tzcz4DQe/c1cTCINlHuqalTCxPM5bVGbkxop4pUqrKRUqVKiEaKelSohFSilSohFSpUqIRU0U9KiEYrTRXVKq7Re8IG6SdHLeMstauA6+iymGVtYKnkfgZIIIJFfN3STozdwd42rqkanK0dl1H1l94kTKkweU/VMUF6U9FbWNstauCJ1VgO0rDZh5d3MEjYmgrLBrT5m4RxQ2GMjPbeBcTv7iO5hyPs8RuOiuFX8JtXbRz2mDww3HZOjdxB09oBiROb6QdEXwl1rV4EMNiPRZTsynmDHsIIOoIon0A+jxaoshXDTzByqYkHYiNGGu42rMQpcX5vN6PVp02A9Egw1x/odexRJtvbCOcxDZgYOoByg+B9g7hUNvoBeUKFaymWRIzmVOsagTrOpnfSIilSpooIBt6TP+6qX3dZsuiGBtYRmuXQXunRCoBCpGsEkHMTue4AczOrHSm16r+5fvUqVWSktMWURVSq1VtzHM6+ddr1X9y/epfOu16r+5fvUqVMi43zqteq/uX71L512vVf3L96lSohH+ddr1X9y/epfOu16r+5fvUqVEJwelFqZi57h96u/nXa9V/cv3qalRCP867Xqv7l+9S+ddr1X9y/epUqITk9KbR5XPcv3qf512vVf3L96lSohH+ddr1X9y/epfOu16r+5fvUqVEIx6V2vVf3D71IdK7Xq3Pcv3qVKiEf512vVf3L96l867Xqv7l+9SpUQi+ddr1X9y/epfOu16r+5fvUqVEIvnXa9V/cv3qXzrteq/uX71KlRCL512vVf3L96l867Xqv7l+9SpUQi+ddr1X9y/epvnXa9V/cv3qVKiECdKvwbHWcjq4dZNt8olCd/raqY1XYwNiARheD9E3wt5b7upVZkLJJzAjmANCR5gnaIL0qqUBN5cVGA2j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2296" name="AutoShape 8" descr="data:image/jpeg;base64,/9j/4AAQSkZJRgABAQAAAQABAAD/2wCEAAkGBhQSERUUEhQWFRUWGBkaFhgYFxoYGBsXFxwYHBgbGBwYHCYeFxojHBcYHy8gIycpLCwsFR8xNTAqNSYrLCkBCQoKDgwOGg8PGi8kHyQqLyksLCwuLy8sLDAuMCksLDIsLCwsLCwpLC8sLywsKiwsLCwsLCkpLCwsLCwsLCwsLP/AABEIAMYA/wMBIgACEQEDEQH/xAAcAAABBQEBAQAAAAAAAAAAAAAFAAEDBAYCBwj/xABLEAACAQIEAgYFBgoJBAIDAAABAhEAAwQSITEFQQYTIlFhcTJSgZGhBxYjQtHSFDNTVGKSk7HB8CQlQ3KCorKz4RVzwvE0YzWD4v/EABoBAAIDAQEAAAAAAAAAAAAAAAADAQIEBQb/xAA0EQACAQMDAQQJAwQDAAAAAAABAgADESEEEjFBEyJR8DJhcYGRobHB0QUU4UJSYvEjcpL/2gAMAwEAAhEDEQA/AMH0o6S4q3i8QiYi6irdcKodgAAxgAA6CIoSOl+N/Or/AO0b7a1XTXDC9inZx9Zl0JmLYCgeXZBj9LSg56Poy3urEMoXICWMZfT85yk+E0jtVnT/AGFQgkWwL/K8ofO/GfnN79o32046XYz85vftG+2jVn5PyRJu87Y0T8oLp9bl1R9/hU3SX5O2wwU236zMUWCFXVsg3zetcUa6b9xqO1XGZV9FWp+kPp0mf+d+N/Ob37Rvtro9MMZ+c3v2jfbR3CdBbbrbbrX7SAuptgFWm4CAczBgDbOsCZ5UIbojicgdbRdMgeU7cKxZROXxRtpqd6nrBtLWpgFhzIvnfjPzm9+0b7a1eH6Q4g8Lzm6+eT28xzfjlG++0jyrO8O6IX7yuQuTKBpcDLmkxC9nXWN43FaC9wp7PDTbcDOCfRObe4G5eBFZtQ9gtv7hNWl0zksWGNptj2TMnpZjJP8ASb37RvtrodK8b+cXf12+2i2P6KLnw4Ba31rWbbqVnIz2LTse00k5zd00Ay+wS/MJ2xDWkbsqq5mZYhmRnClQdyEcDX6p2p24TP2DgXIxA3zpxn5xe/Xb7a5+dON/Ob367fbU/Eej9yyCx1UZJ5MC6ggMpMg6wd9dKbh3BOse2rOF6y1cuKQJ0tlxrJA1Ns89jRukNSINjK56VY385vftG+2oj0sxv5ze/aN9tE+k/ARhsSti3mcsltwN2JuqGCgAAyAQPGnvdEHtBDeMEkqyjUqR1oIJEgn6IHSRDeFTvsLmU7Eu4ReSbQQeluN/Or37Rvtqzw/pVjCWnE3jp+Ub7afG8DRUzBmmHkEACVnKAZ1nK3IRl51Us4XJcuITJXSR51O8MtxKtp2pvZvPP4k6dKsZ+c3v2jfbRrhPGbzWr1y/i8QgURbh2Oa6Q5C7mfRE7ABpJEiRuHwNq5Ytsr5WUZbi5GMvLspzAQCQQok8hsAxUte4CXCW06sEdrUsubNliA1oEZswIGZpkAEALQ+e7e0mnTbbvtgc+EEDpTjPzi9+0b7aXzrxn5e7+0b7aWOwio+VSGhVkrEZsoLQQTImdarC34VW9uZNh0lg9LMZ+XvftG+2uX6XYv8AL3v2jfbVc26a5hiNwdN5BHvmpBhsPSSN0yxn5xe/aN9tWOG9LMW11AcReidusaD8aF4nBMrFWVlYbgqQR5giRVjA4FkuKSNOwZGo7YzAHxidPA1LHumFJCXHheW+L9K8Wt1gMReA0jtsPqjbXvmqfzyxn5ze/aN9taY9DTi2tMtzKzqqhcubY3R6wj8WDt9bwoePk+uMwy3EIOXWDPbMCAJDe8e2pRxtHsj62g1G9mVcXv04JxiCPnljPzm/+0b7af54Yz85v/tG+2j6fJfdKZhdt+hnIIcEdlGjRT64Ez38qyeM4e1pyjxmWJghhqARqDB3q9wZielUp+kLS788MZ+c3/2jfbXPzxxn51f/AGjfbQwpTFKmKzCvzvxn51f/AGjfbWk+T3j2IvY62l29duIQ8q7llMIxEgmDqJ9lYXqzvBj7N613yYj+sLXlc/23ogBcGaPpJbi+dxN5tD4lTInv39o5U/Rm4Uv3HH1e0I7gDm+BNVelXFbQxV1cy9m5Oh+tltBhrEEFW9pI7qg4Rxe0GuBrqqGWATP1gAdh3TWFwb++eo0tRezNznb4/wCM1WDEInnY+F2+v7j8a64lxUX7SEplJdee+U4eNdOazBHPnVTDdKMCMna7I6osIuE9kuWG++Yhv5y0AbjaZUAcSpJkA8+pzbj9Fvj4UupTvbPGZoTUUa7M7KQQ3W2bj1E+E2XFLQQWSuoNm3JLZpzdeeZ89OVSF8ttSD6VlUOusszMBvzyeI7UfWrOXuk1u4Fl4yoq68yofXbvePZ46EsR0msGzZRbiyqjPOmoZ9NdDoy66jTelVGvYSUFqdNeZcVoDkNJypAgyIuKw5bE+3TxihvSQxg3MZdDGs7ka/4vSjlmjlXWG6QWtc1y2INuPpF2SZnXQzH/ADoa44uFuYRlW5bynZ2eEOp+tHht4RyqtQggC/8AVGv3T58BIuNy9+0xJM3cMwJ11ZrwGp8GWimJvr1jwMpuWhc/vZDjlAYd4XIAeWU8qGdbZK2ZxFjMgs5vpBvaNgnlr6Fz4d9QcRxyG7aZb1kqqZH+k1gm7IAgBtLvfTN4B58ftEFVbaR4j7/xOekzgWsQvdcA0CmertYgAw23oySNdt6J2bVs37lhUC5bLsuVQFVVTEMQNZBLHbzrN8bxguC7luWj1jZvTI1i8JEf9zYkjUyDAqy3F7YvNdF3tG2yaCBqGEbk6yP1jVy4NgJUpaoxv7DNH0oA/CCeYVMp7mFvBwd9YJ8d/aJulOCKIucMLf4Xe1EQZ/CBIGaSRlbcbA69wDj3SizevF1MrOkiI0woB3/+lvh30Q6U9OsNiLCojNmGIe5qumRmxUH0tTF5NNOfdTTtKn2fmZVdlekOlxc+Asv8zJcXvFLRVdFZWO+si7iVUNynfv5VSxdtc7sBDM92TA1CuAI59+9d8VxiOlvK2oQhwx0k3WeFIG0OTJ5z4VTF2QdQfT5zGZpHKoXABiKzbma+c/mX+CcfAw3UhOyVVWk9kObqu1wAHtOQoWSBlCiNop+NDrEIQzk7WXkdI27/ALIoVashA6oZBHZkieW9TYVyi/pEidR486h/S3Ca9K9MUOxfqMn5Qx0PwyOgZ1Rs4dWzKG+vh9pnKwD6EQd9xpWixPCrAVclu3BQNsvpG1ZZhMcnLCOVZfh+KW2dxl7ewGhZk1BgMQQkwdpii97jdoqAGO3NSNSqA7DaVOvPenlxYzToqdEAXYfTpzLl7hNiPxNoRnghROi248BE/vohxe99I4BOnWd+5uYgjzn+NBbnGbZ+t63I8wvh+jTjjSF37fZa5m2gETcM6DuunfXfwq/aLk3mstTRl22638/SajpRdGfEGdMyIPIZnGvP0SfYe+sLxHEZnuAgdm+AOemW5PxI+HdRbjXF1uK+RgSbiyNiQtq6hYaRBdp1MkEEjeg2NKntLGY3XZ+8gkhT47/GseADn1fITBRG1TT6Cxv43Xj3GaLo3eyXMKxkgMpIG8Z7oge+fbVzhd6CpH1ep18mOv7qzuA4iqdXLDsR7w7N/GrJ4sqW3hlYlBADakqxMeB7PxBplN8+77TpAUxTLX5A+U2GFvp1bLIzCz6IEsE6sANlE9kFCJ2BjvE517KthmlVOZwDIBnKbIUGd4gbztVbCcVtdfaJZFjDXAWJWFJQgIT608udV7XF7f4OFzqDmkyyjSUPfvCfuppIE5WnKszXtgj4Qb8ybL5W6x0zakAK0TJ00Gm3kDRPg/Q/DJZVnt9azFJz7CQG7IWMoIYSDPo+/jhfElZbZc2pEAnMuYdoRlB5FYnUbCZAovicYi4W3kZYVAfSUtC25111OndyjSkio260yVKNEZAzMxxmzHDrZX0VtXD3fjXQCBr3GfKqnyYD+n2v8f8Aoapel3EIwy2xEMq89ouOQNPAD4VH8mB/p9ryf/Q9aKd7X9c5tewNv8fzKHSWwbnEcQi7m68frE61V4j0fu2ULmSojNvpJgeY1rW3uF2zjsRcS4GuC4/WWoIZUz6shMByAuoB2O8iDY6WXrjYXqwM5bKIRGmQ2YtrssBRB1lu4UlqxFQKOJ0KWiVtM1Qglulvlx855uDTk1t+D9BrT4dXvG5bf6TNlKnVbqW1WDt6YkifKgOJ6NXBZS4gzFmuCJG1tlWRrO7ePsp4dTn3TlMjLgwJmNNmPfV+7gchAfcpm3iDJ850HhvU3/RiuIS205WZRmAA38NYq24CV2sfpBRkd/8APdW6t3P6ptj+fxtyhvHOAdXbwqhiRduXkGmoyXQvkZkGi9m2pwKJy7p5dbcNY9RUBVT6/wAzo6GiwZ/+v4mMu7n+eQrqa9FHQPDm2xZWVwgaUuEjN9MCO2GBHYU+EHaay2P6H4hFDqnWKVBJTUjQkypAOgUmQCNtaqmqpVDYH4xBpOuYFDVzmorwbo9fxOtpBlzBSxIABMb/AFoggmAa1/CPk9tG3dS/m622057TMBERkAdSrQQWmA2vIa1epWSnyc+HWVyczzi4agLnvr1DjPya2V7Nl73WHOEVsjZiB2R6CgdrKpkj0t9CKwq9H7xtLdCdhs2UkqpOXLJAYjMDnABEyZjarUNRTqrdT5z+DKOrC14GYk1f4YhUvOkqp9jag+4/GiPzcZLd5rwylERlGZCIdysnKTpoeY1o10swgS8tlO1ks2LY0ALFEFue4ElffTDUBFl88SadMhrnp/qZG2BHuqRUFeldHfkxtm5lxNtsucr+MK3J6sOAQvZAgnYToO+jVv5LsDIGW7qVB+lPN2U8vAd1LqVkQ2vKK08cMUstG+K9F7iYv8HtZXZkNxBmA7EMwBLQJCrr38q1OC+SoHP1mIMKrlSloCShjXM2x38PGmWtzJ39Z52RUWI2o2nRrFFVYYa6QUR5CE9m7JQiNwYO3drFCcWhVirDKykhgdCGGhBB1BB5eFSBJLXHMHO5qzwr8avnXTcOeVlWGdSyyD2klhmXvEqwkcwa1Z4ELGHMr2/whlYmdVt5gjKDsrEOQecHuqarhVk6emz1BnyMzI8UP0rez/SKiwaPcJVZLfVA7/bygGtQnRVb1s3M7KxZhGUFYRR5Hf4TpUvDuCnBXLbyLjE3FcaAQCoGTNBJl1MHuqorJhQc+EGoVCxb+m/Pvmbx+AvWYNyVBGnaBB9o9h9oqj1x763vSfidvEWcthGYfjGJUooAB9EsAGYzy5Kaw4wbM3olZI3BAGYSupGkjUeFNRrjMVVplSAtzeQFzXBajd3oywUFWnsKxEQZbkN57p+FIdHIyFm9LcRBG47zO3hUdsnjGDRahv6YFBrXfJgn9Y2j4P8A6GrL4yxkuMomASBPnWs+TEf0+1/j/wBt6YTxMyrzOsfYLcYcLv1r84n0tJ9sUa6c8Qb8GVrTsjW3AeGykZgRGn6QGnhWe43iAvFXcnsreYMddBmYGY10nlXfSPE23t3Bauq+bEFwO2CUIJB7agQCQsEzK8xrWNlJqKen+526NVF0zr1uSPgsO9HcPduYXCsVzBTfbNDM2lxJLGCN8okkbHnE3sTg1/BsJcgGPwlh4Syrtz9GouhfSLD2cGtq7eCP1d9YKuQDcuIV1VSDoCafD9KLTOqu69Wr3dwx7NzMQdATuw0gnSkszAnHj9YoLupjxx9JkbnDy91VJ/szB8lBA/zVrLuCUX2tuAXS5bRNJ7S3VDEEbDLIJ2hhzgVRwWOw4Ks4W4eqAHbZOrfIkt2V+k1zDLt2N9aNLxvDNexTs9uWNo2CQ5lpQ3i3ZJE5Y2BhjEzNVqsWYX6RqUwikAXuf9Szc4O7raFsBsjYrSQJzXrIInn2mG8R8aDnhZQNazBsi5pEwRBcET3hxWk4V0iwyAE3k0ZyNSTDPaYbQNQh9vnWexmPHWOyshHVBVOYZSAioAW/wn491YmLNTFuZt0wIYgjFvvN5xHgBt273aki0/KNEF0+wy5/VoaMM1vKjiDI0HjmIg+R/nepT08w9yzcFy8ouNbuJBBIlwxUyqxpmy6x6M9xL8Q6X4JjcK3FYtOUwwjsaGWXTt/v7pIxCg+3aR+Og+kwr2gPeU/CKxjBN1mLQblsdoEMC6qigg6iSy77Zu7Z8EWFy7I7LMuUbHcDNtqNf8p7qHL0hwgDA3Vab1hho/oWjbLbr3odP/dXG6YYHOGF6O0DOS5oqhIWAsekH2GzeyilQKgkqePsP5i9QjFsA9OhhC9hc122zbhztt2gDtBO4Brz/il5FweCzW5Is3MsmCpBt6TB1IIHsmthiOnODzIRemHUt2LnLKD9TuHLuPtzHDePYUYewly7DJaAYZbhhxkJ1Cwdc3MjSm6YVEQOyk26f+/zK7CxAbHhiFej2JW5eAC5ly6yCNArwDmXT051rG8UuFsRhy2p6rCknmZA1PieZ8aOYHjmGt4lLoxEBVYNNu40gjTQKDynfmO41lr+MDXLTTotvDq2h0NtVDctdRy9k109Mm0cW9smrfefZPa8PeOckQWOIXfaep1HKNAQPGJ5ip0ukMMoBMrAJKgkXHjUAkCYnQ+VZG304sdZm6wR1yvqLg06ooZ+jOx950gb1Zs9NcLmU9eIBX6lzldZvV9U/GlsjDbjrMmw3ly9fUZIJiH0J77TBTA55So8NeUCifDX7RkcnO+xLqd+dYkdILBIcYhvRZchDAD6IoDEGSSog91zwmjWG6YYdZi8u1wbGe04jkAdB+7enZyICkcQziH7Mx2QB7JLA776EUKIXrrxCpmLWhmKAnViRJ3jMxOkE1F848MRBxCbL3784012H8k1TPHLGZ2F5ZNxfWEquSNSNh2qq7ECwjRSO0yjx3DI93OVB/GLqsT9JiW05xLc+YOmmtbpQ30C7dq6J79OsIJ9rsKkxmPsnIouLlW28wSQGHW5Vnn6Qjz5aUJ4/jEcDKQTKTHh13s0zqNNvbpTJOZvprtUe+EujuCnCg9/X6eIT7QaXEsATdB0hOvaDrMPYEAREzHurng3FLaYe2pdQQGkE6ywE+3U1InGbZvtLIFy3QCW0JZ7TDcAR2SNCduVZWNUViyji/3E1qiFLHqR+YLuXF6pVhSpVbcGAoLG7A1B5GQP0al4sUNj0VH/AMPbTVLJUExuY7/WqocUgtBS6Etl7mK5jrpPZIzHXlzrrH4i11AAuIWz4fQMvorbIYnWdDA8K1qDYWvzGtt3m9jZRb4+fdOBuoPO3YHwU/8AlUd1QTaPeV9ssw/nzqG3jwfSdNrIHbXZUtj4az5Gq+KxoAt5GUkBY7QImXJnXyqChL2j1qqtAG/Tjr1lbFqhcyit2mEEeZ3307qv/JuP6fZ/x/7b0DOK+kiQdW1kAeiR/Puo18m7f1hZH9//AG3ro0wRYTzuqZWuw5yJR6Wj+l4n/uXP9RoEBWi6T4V3xmJCCT1lzu72PPwU0O+buIj8Wf1l8PHxFMVTa8wM6qcmDwKZhRfD9D8W+q2pkT6aDT2tUf8A0V0zi8kEARqPb6J8RVO1S9gwv4XgbldwGILpiNaM8Y4MEZhaRuzcKaEtMSRvEeWvLXlVD/pzzqpA1MnbQTy9nvFMVgReLDAi8qNWjw2uEX+fr3KpYXg4LoHO75TzBgZo2EToJ5amO/QcEwynq1IBUXBIgEQLrDUc9DSa5wB65q0dQA1D/gT9JlXILH+e6pVAmvSOCdDcPcus1y2G/EZQSwAJNzOSoIVgcqrBEdk03SfoNbm51KJaKQIAYLJVW9Yx6DiDPp+FZ6mpSm4RpmpahXQVAMGeeqtcijvzMxXXG0tvP2sudTNv0spaYzFBzYKdjUPEehGNtOy9RccL9dFYpzGhKgnUEDTWKurKxsDNXaqRiA750qkWrcdFOiucscVa7PZUI+dHBN2zLQI0KOy77nYRNEbPybYd1uyzqcwyMDIRWdRlymc8AkSSCf3yNTSUkE8RDtdrTzTNV3hf1/8AD/5VoMb0AvYdg/WIwDSshlkKTJiCN1Iial47wYYa41lWZxJuZiAD9JGkA8snxq5r02FlN7y1NSHzAttBTqgo1j+jDKLZtn8ZlUK2hB6mw7Ek95vbAGNq6w3QnEG5dtk21a0mcyzQVBuDswp52m3jSO+pKm9pI1CBdx4gV1EVHIrSN0AxmViyooUMXlwcuUMYOUEycpgCfZQnj3Q7F4WMyB5zAG1Nz0IkkASo15gbHuqUW4h26OLqbiD2In/1VfEmvR+A/J7avYS1duBg7W3ckOQey7LBDAqABBEAEnmafiXyZ2Dafq2uBwxVCzhkBBX0oSdidjvT1pHpKlibieVs1WeGH6QfzyNF+J9AMVYE3FTUSIuKdIY/uU/CqWD4Y9u4A4A32IPeOVQ4IEKQJcSvjD2286r5j3n3mtJj+AJlRgzZ7nVMSYIGdLhYACNJUQTr2TQXEcGuKSFVnALAFVJ0BMEhZiQJjwPdVwh2gxbHvESoznvPvNcFj3n3mpDYf1W7/RO3uqNbLEwAdpHl367iosZBNpwzeJ99cs3iatW+HM1t7gKRby5gWAbtmAApjMdCdNgpPKk3CmCySPRVt+TZiNxv2dufsNAlSZUdCBJBAmNQYkcteeta35MF/rGyfC5/tvVTG8P7C5vXLR35ii/uBq98mdorxG0DuDcB9lu5Vj0kLyZa4q0Y+9/3Lg9+cf8Al8KJXnhQfH/xtfbQTpBjVXH3yeVx+/cE+HnTvx62ygSPjyFsd3eh99AqAUisVqtO9VgU+om56Pt2B/dj/M32fCsr0kjO/PsmPOU/hI56kV3wvpZbtiMw/wA33aH43iFm6XLOslCqa3BDnLBaE7QgMI8R3V56nQddSXIxOtRpkaVqZ5Nuo8YWx6qLzDLtiGOu5EpJju7J9unLUSrDsjmUB99q2Tv4z7qV/iAZi4vWpL5iWzcyGIjq+bCT7O6qyxpF+0Iy7s5BhSv5Ke7SdhzrooQBmYxpapHHzElwaFr6JIkOzaGdFsBj/wAeIOvOjPR1B19tW/KDNP8A3jNBsFhgt4XWxNgkCN7n5M2x/ZeXxq7gsQqXZNxCJJLjNk7TEx6GbmRtUVWDMLeImqhpnTfuXlCJ6L0eJdyxMQcMWldxlyrBDkLpr7F21WrnF2XPfBOzCdCf7K5y56RpWR4L0otWmuM962xfqYjrP7J2J3tiOywAqfiXS207OyXUBa4ja9YDCq6mYTxTzjeudqaJqVjt4tg+fhMOn0lbsEVhYi9x5/PvmjwOKUX3YAwBcIUDtEm65AA0gkBQAY3HnXXE8WLl1FInrEEKQDor3CVYHdgTqBPo1lcL0qQXi73bZGsRn78w+p3k8zvVq50vs5ey6ZwwKGG0IdzIJGhKOy7GZiq6dGpsTbp+fPvjV0r9ltKnrLXDoLXIjQqxmZgPYJIg+loddt58LmCcdrT69sTOxF0d28x7I8ayGD46iO5zpDKF3P6H6P6NX8J0osot0G4utxWSAToLhYnUadk1QUmAwDHmi+69ukv9IzLWgdVzHmBH0rpEb/WJnx8qy/S9y15GbUtZsMfMqC2nLf4xyqbiPSNHa2Q69lpO/O4X7tdx7qEce4gt24rIZC2bKE7dpAQRr3Vq09IqQbRpRg/qzNHjccDdRssAPm9KcuWzhC8Bd8yhvdMGaMcEvLcxXEGk/iOyCTMEXmGhAK77ciYrCDiA6xCRIDGc2U9lrNm2ZB7xbM+2jHDuNW7V/EsphLtuEHKSLgKwfRUZlAAEDKI0rpMwJwfN5zHov2Z7p+E9A4sc1rEwRo0k6HRQ55HWWAWRO40MGX45HU3GfsiDmHpZZvkESBqRlIkaH21nH6WWXS6rPPWNrAjQuZPMeie/38o+M9KbT27yI2YMQF2Ejrrrnn6rL9nKo07jvbv7j94aCjW7FN6kH2evHyh3gWMU4YKFc5bDFjEjNcGddhoIGuu7DUVeu2AbTMQRBfRhB0RW1BA1kVlOEdLUTD27TgDLbykysz2R4zsx5VaxfS62yMouBSS+0H0lcQJI7wJMfZtWrTXrNvY1QT3Z304GiKCWOqCTzy3FGYn+8JP768/xy/TQYkLrtGrNMQTpM8603SXj4vuhBBAYsYYEenI3gxl8DER2tzk8Sx6xm2BAAMg7Z+7zpVd1IspjKaOr5GJosXgwLFliwBjCqFjk1kspmdDJcRHjNQYC+LaF2EgBTABLZsjMsAEEnQNOw0nTcXcxZzWyNQotDQgQEFuREjUEP/zJNW8JxFRaCONQq6iJzBYjRojlO5geiCad2yimVv6osU2NQMRiS4+8OsaYBFmI31y6fbNC8YqhmAj0dI/u39v8vlUVzFkklvV713iPW20qjfvMTMjYDdeQOnpeMfzFNFZSvMXWVi/GJfx1qMO7ZSJuQNNP7dVG2gMxrzqPG2AcOHGwXDrqdZNrMI8IfWI1mqWMxRa0ykgs11nOq7NHjprNRYvFyuUHT6P62nYtqhMTE6b71lB5kuud1uQfvNN0gwQS1aHpG53/AKTvlHkMs+z3VugNkrxO2rEMQ14EjmQtyT7d6pcQ6Q9Z1Id17GUyBEFDdyiNZ9Id+29T/Jsw/wCo2ADMdb/oeKCciKtyZU6Wp/TMSf8A7bn+o0BUVr+kIi/iGAUn8IuA5kVtNCB2h3kmgfDsF17ZIVOchfaT4ewjQHQxVkpsReQ1QAweKRFaDh/RtHcgtcEIrhRkJYPlgZzAQ9r1WOh00oa3C2LKBpmGY5hGUAE+Z0UnYSNYFR2bHiT2g6yhFMRrRa70aujUagTJgiMszM7HsmO+KHHDfSusHKucAjvUGNfYPfUAEyXBU2IkRorhPxMef7zVCzwpzJB2EneBoDz8/iKK2cMQmU7gGfYzfZSqwx747TGzH2GDXTWpI15VYxnA7yAtlB1ygLLGYB5DkCJOu476JYLgascOrDW8Ek9qVz3UtkgSBKlidR3edN7Bzg/OLFRbFhkCCNPhXIAo/wBJujv4Phw1tSWF10mCWgM2pgkH8XHcM2m80Zs9B7JIBDgkWzq+4ZLryNNiiKZ2nzioWgWvY8Rb6pUAJHMwd4VWIrV4roeXuZLTFQuHN0zJ9FLTETrBPWHuiPbUdnoX1mCt3kLda+bskgCVurb57dlidY2qwotxKtWWZVqt8MOj/wCH/wAqK8M4CjLYZlYm4bwYTAi2rlYjUahffU3FVgIBvkbTxz3IqjiwtG0Tdr9IMC0lWpcRYZJ7DlYBDQYggcxpvI8watYjgt62AWSQSYjWYmduWh1pZpsL44llqJjPMpMNKWWpzg7h0CMT5c6iu4e6oLG0+UEAnKYBIJAOmk5T+qe41AEYSBOKq400VxnR3EIFbJ2XC5DI7QZFuAgbxkZSe7NrEECfhXRFna6MTmTLaZ1yEasubQyDpKkU5UJmapWVRkzLMas8LPa9h/dWp4r0Dt21lLjyTABgiYbnAJGZY22POKAWcJ1bETJyk+E5nXTw7PxqzqRgytFwxDCQ3j2m23P7zUBo0ejmbrSCwyvoZGUgjPB0JzEHTzE1Z4x0KZGiy+ZTJUPCtCwNTopO55aCrlCBeU3gkzMtXE61aw/CrtyMq7iddJETIkaiJNTDo5fJyhQWM6ZhOhUaydDLD3+BqkveDjXNEsP0cvuAyrKnnIHwJFTYnovcRC5IGXkdzJUaFZH1h8aiRugZrZG4I9la35Mx/WNjyuf7b1Bw6wV7NxSsDUGZIELPkSd/0TV75P4/6pZjab3+l4qQbybWhHjGCLPjCCOxfdjM7ERyG+n88wfRQL+FJ6Wza5go0tN4d4mZGncdQe4tjUS/jFLpL3D9aIhbgMyNwxXas9wa2LdzOblr0WH4wDdWXn/ep9KqgVbnr+IPp6pL7RcEYmgwD9XdzDKxFlAQRKgDTcHfSI3586FcLsNfdIMfRwSRIlbN3QkDQsBlH/FSLdOa7DWYdSB9KkiHzDmPLy+FvgNzqeVvZNr6NMW7iNuw3Z80cpI1AFJWvTUsSebfIx501ZgBtOPJhK7ZRJ5XLhviJaWE3NxOXRbo/wDe2YGFJQtAVSWGZtEBJ+sYPJSfZzrScZxRu4pnQJkGtsddb7LMLQuEDrPrBG3J9LlFU+GdCsfiUPU2c9sNAIu2soMMSJLd9yee8VBrI47hF/CR2FRMupAkLcNFu2kMWz2w8lY9P8GSBqfVPvqu1s6kggNbLLPdDCf1lbzrSW/k94sAguYfOECLpcseghtmBDifQ33rkdAOIQM2FuaWim9s6w3qudyx18aUQ20X5vG02TebYFpPhsCLmIZI0YNtB2vYSYZVKgQNx3kc6hxHBBavYYLqUulCx11TGgAncAwhGgG501q/jOjmMLORhrxLKwzdWdy+HbYGf7E7d9Nwro1ibaKHs4pjp2TZfKjC8rdkrOhUZjtqTE7jqu69q/e/mcumD+3A29JX6SoRh11km7fmNfSLk8v0t40O0UQ4f27ic+xZH6tm9Hu09xqvxvhF9xC4a/PWOzHqrgBzEkQCNNTy7vbV3h3D7qW0AtXFb6KfoLmkLdRuR1ggyI1aQBSaDqAyki5uL3iKyOyB9rGwXG054v8AD5wfjLIXSdTYk+P0Mc/AAU/CrX9Fs6bl9fK8KtJhLyn8VdaMObYJw7R2rQkQV3DSs+B75qfAWyuEtK9m8rqWkdVc2N7N6sDswdN6b+4RVUXB94x7ZQ6ao1Vm2nPqOefbzM3hMKcuFY//AG6c9LcezUCgvHbAW6gG+RZ79WcifefdWk4fh2H4MDbdY6wNmVlUSuhJjKJM67660D40JvJCxlCgsZkkOxMxuAGEf3jrXNd1ZsGdTT02UZBHtlpbY6po26pfj1vv1n3xRdWyqDLA5LgEGPWfXw+jPnt4gPZZRZcSSTbURBmQ13T/AE8/son+EKLSqsnssD2WnUEd3c5HsFdmnUphj3h8Z57UUaxa6o1/UD6oUwjdlF9QKvnFxj7B7udD+l18phWM7taQa8nt43T4H3irGH4giDNDFpmMuslzMSNOy38Kp9Kbq4jCQobPmtOF19JLeIHpEdoBroHed6xamrTPdBHxnV0WlrAb2UjNrWlni1kGxg5/JmPYmHtD4fupFmcsQwEIEIKZvo2ZzlBzDKe16Wuop+I45SuHC5uwuU9hgOyyEcpg6/q++LAYwdsGQAuHA7B12zxpMASNY20pVKomzkcxmooVDUuFPo+HrtG4n/ZyDAuT4ELdTbb1mHP0fGK88tmfZat/Fc38a33F8SptLlzFgGMQw1Y5o1Heqj2VicThyrPoQCEC8tBbAj2HT2UqpUDMbHw+81UKJSmpsRz9B97zR4NPo7vIda2/6NuJPsQUc42oLkjbqrpBmBr1hG3934eBoAmMHU3RHaa5cIAB2ZWA07tufP32Pw3MLnYuCUCIpDGB1RWAAsCGuP7Z3mQ5qq2Av0ikovk2PPhCVvA5VuDWA2QDlC29IE6AZjt40OsWf6ST4XNO/tj7ndVu1jnYOOpva3HYEWmYQQgAlVnfNuOQoLcxFy3fzNbuKptuO0pXtFmYDtAaSR46DxpG/uWvHtRa+AYYwGHhJ338/Rt7/GqnFQOqbXUsqx5m3Pwzc+7vFVrfFQFg5u/Zd9I5+A1oZj+Jk6BSRmDSSNSAB3+E7UoOLxa6ZySSOkv4tl6wiNQtvw0drcDwkzy5jXupfJ408Sw571uH322NVX4oczuQAYtQM8E5GSRI22NW/k8H9Z4cdyv/ALb91NBF5dlIBv5zBvS/Df03EEflrn+o0FVTW2430fvXMTiLnVuLZu3IfKe12iIXlvpJgee1CxwIEGLV6R6WhJ35wCBr/Gqh+hMGW2QIAE95rrX+TR7D9HTdcJat3HczC6CY1P1uzAIOveO8ArE9FXtgdYLimSCTbZFkbquYakDxPfQaijmSis7BVGTBWFsO/oyfbp8T8K+lfktwwt8Lwyjcpmb+9cZnPn6UeQFeFWsGFAgeAFe8fJviJwFpTugy+waL8IrMlfe1hOhrND+3pBibmaylXAeu5raDeceLLSy0pqFcahYqGBYcp191WuJNiZNlpRSmoL2OVTBPu1ouIAE8SeKUUladqepkRopRT0qIRopRT0qIRopRT0qIRopRT0qIRopRT0qIRopRT0qITiK5dZ3qSo7jQKSyyRPmH5W+BnD8Tvi2hFt8twZR2RnAzbaDthjHcaxBJr0T5RuIvf4jfcyoDZEH6Fvsg/4vT8rgrKYrEuF9G2QO+zaJ8ySkn20K4vaaW07Bd0Cya1vyZCOJ2PK5/ttWXYyZPM6wIHsA0A8q1Pybf/k7H91/9tqZfMzDia3iXGsOMRcDXkVldgQx1BBIMbRXQ6RWI/8AkWj/APsUfvaR7O815z0wP9PxP/euf6jQgNSDQBzeaBXsLWnrNvj2GLhjet5irLma7nUKChylWVkEwNSJJt+kIC0M4xjOtu6MrKuilQoUzBJGUAHUxPgKwWBtZ3A5c/Ian7PaK3/R82Hu5LwOsZYYqJnYxrtHPSPGs1dLWUGdf9MG8mpb2feV3YW7T3fVgJPN2nKPIBWPsA516j0d4h1NhEtwDkXz0UD36CquCwNlAAltABrtJnTtAtJmAPHTwqbGWyVJXcd38KoaBVRb3zc6drU7/HQQ5wbi2QnO5YSZmSwYbjb4UeHHLcaEmvKbfECrmT6Wp8wIn3Ae6ijYuQCSQSJ9n2VK1jbEpX/SgWuZusRxfNoOyOZnX4a1QFyCCCCRtodPKSY9kVib3EWUhlJEHtf8jn59x8oOcM4qLig8+f8APdWmgq1ckm8S36caS3HE0tzizEcqrO871Xtmp0roU6KrmZezVOBC/CcTpkPs+yidZ2yYIjzo/ZuSAaKi2N5zdQlmuOs7pUqVKmaKlSpUQipUqVEIqVKlRCKlSpUQipUqVEI1CuL3zlyjnRRzpQu9bzGs1Y9I6kM3njfyk8K+nSB2nt5h4sjMCP1Sv6tefXbWn8869S+Wgm02FcCSA5jvCvaJHtEjyJrz3GYcKxCmRoVP6LAMvwI91JYbQDOlQbtAVMo4hcMbZ7BV8uhBGjR4tqs+FXfk2X+tLPgr/wC29CsZhAYPdpRP5Mz/AFpZjuuf7b1opLi4Mwahjv2kWtB3SbCtc4hiQo3v3BOsA5mPLwBPsqy3Q5QJGItuRGYBbiwCAZm4gB35a+Fd8csTxG+JABxDyeS9ptTOk9x5GurtpM0oTGsA6RPfqQTOsgLrVar7etozT6c1Dxf3yOxw9LROUz4/+wNJ8KlIfTq1JbcQCduUDUmnUSR/PvohhsWtpiTkDKcsXVbQwDMZNZBH1gYPcawgs735nfY06FKwO3wmt6OccJGW5Kn9IEEe/wDn31qbF4EBhqPfXlHC8WzPlth7jKruzKGOiySWDHYKANOQ761vBePLpII7yAR7+XLetAqbDtaaqRXV0t6+l1EXSvDNauLdQkJOoHLfXz/iKs8D7RzEyI0G6lTJ25CSSI2JNG8Vh1vWip1DDfmDyPnoPOspwkNYutafTISR/dJ5eEx7DSK9PY1xxNdJzUplDyPPn+Zp+M8K620cvpR7+8e3+NZ3gmPZTruuh8e4/wA8we+ttw55+ysn0swH4PeF1R2W9Ifv+3zFMH/GRUHHWI01W5NFvdNfw7GBvhrRZRzFYHh+OC9pmhAMxPh3DvJMACtbwHibXc2dcvosnOUYEb8yGUg9012qNQMJztZpzTJYcQvbWiGAvfVPP99UM0UxxQXnGtNddwnIdN4tNBSqoMfpIRyORABny1mulxRP9m/+X71YpzrSzSqD8JP5N/8AL96uTiz+Tf3A/uaiRLNKqY4kJjJdn+4f3nSpBiT+Tf8Ay/eqLwlilUBxB/Jt/l+9XJxZ/Jv/AJfvUXhLNKoBiD6jf5fvUuvPqN70+9Uwk9KoGxB9Rv8AL96qzcSaYFl/abf8HmqswXmSBeWrpqJbVQi9cP8AZgeb/wD8muma6AYVJ5AuQJ8SEMe41mPeMZ6Inl/y+W4TDtyi8PbFs15ngW6yyPXtAA+Nrkf8BJU+BWvQvlRxN3E3LdjEWupVM5VlOfrA2QSJChY2I1gnuKk+V4XFm1cDoZg8xGZdoYa7jlrE+VXIVwUHOI1HagyVOmRCL4aaOfJ/wK1bxVu4GZnAbfQCVYERz0/fVB7YKrct6232/RYbo3iP55El+hZIxieIaf1T/GsKM6uFv1E7moo0qtE1V6AzP8dsZcbiDJk3bm0xBY7xXA4axyhCrs09lSSQAYJbQZRpIncGrXTPhpt3rtyQc11oABJ7RJ7oG3fryqLh2HvIhNpXS42ZGc9mBpmVeYeQNRsNtYhpKsC15kpMyWQL0vKHEsR1J6tYzj0zvlI+r5945bb7Lh9m9jL4t2LQZ32WAYAGpLPJCgakk6eOld2Oi1x2CpbzMSAArAkk6AAZq98+Tz5PLfD7Hahr9wDrWB0HMW0PqDv+sde4BlPsyO7mZtTVq3u+PVAXCeg97C4Y28PpdcfS3lQSf0bYkFE8dGO+lZi7w+5g2y3VKn6rFWCMO6SBrtpuCNJG/uy2h3U17Dq6lWUMp0IIBBHiDoagaUjN4zS/qTadidtweZ5Bw7BdaJdjrsqkiBy/htI7iaCcbt9VilXD577jKWRZcqCYZWP1QVneOVeyWuiOGR8yW8k7qpIQ/wCHYeyKKJhEC5Qqhd4CiJ74iJq5oXWx5myp+tG//GDnx6Tz/o3fV5E6jfujkT3Df3UO6aYXEYjLbs2GI53G7FseTH0vYDXo+H4FaRyyrEkmOUmJ09k+2iGWpFEmnsMyv+pWq9pTHx6TwbD9G8Qr27NwhgO0Ms5ZB5zqAs78xHkPS+E4PKotoJgfvMny1o+3BrZfOV1I2nTTw5b8quWrCqIUADwEVo04NJc5MjUfqZqoFtx4yjY4Tzcz4DQe/c1cTCINlHuqalTCxPM5bVGbkxop4pUqrKRUqVKiEaKelSohFSilSohFSpUqIRU0U9KiEYrTRXVKq7Re8IG6SdHLeMstauA6+iymGVtYKnkfgZIIIJFfN3STozdwd42rqkanK0dl1H1l94kTKkweU/VMUF6U9FbWNstauCJ1VgO0rDZh5d3MEjYmgrLBrT5m4RxQ2GMjPbeBcTv7iO5hyPs8RuOiuFX8JtXbRz2mDww3HZOjdxB09oBiROb6QdEXwl1rV4EMNiPRZTsynmDHsIIOoIon0A+jxaoshXDTzByqYkHYiNGGu42rMQpcX5vN6PVp02A9Egw1x/odexRJtvbCOcxDZgYOoByg+B9g7hUNvoBeUKFaymWRIzmVOsagTrOpnfSIilSpooIBt6TP+6qX3dZsuiGBtYRmuXQXunRCoBCpGsEkHMTue4AczOrHSm16r+5fvUqVWSktMWURVSq1VtzHM6+ddr1X9y/epfOu16r+5fvUqVMi43zqteq/uX71L512vVf3L96lSohH+ddr1X9y/epfOu16r+5fvUqVEJwelFqZi57h96u/nXa9V/cv3qalRCP867Xqv7l+9S+ddr1X9y/epUqITk9KbR5XPcv3qf512vVf3L96lSohH+ddr1X9y/epfOu16r+5fvUqVEIx6V2vVf3D71IdK7Xq3Pcv3qVKiEf512vVf3L96l867Xqv7l+9SpUQi+ddr1X9y/epfOu16r+5fvUqVEIvnXa9V/cv3qXzrteq/uX71KlRCL512vVf3L96l867Xqv7l+9SpUQi+ddr1X9y/epvnXa9V/cv3qVKiECdKvwbHWcjq4dZNt8olCd/raqY1XYwNiARheD9E3wt5b7upVZkLJJzAjmANCR5gnaIL0qqUBN5cVGA2j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2298" name="AutoShape 10" descr="data:image/jpeg;base64,/9j/4AAQSkZJRgABAQAAAQABAAD/2wCEAAkGBhQSERUUEhQWFRUWGBkaFhgYFxoYGBsXFxwYHBgbGBwYHCYeFxojHBcYHy8gIycpLCwsFR8xNTAqNSYrLCkBCQoKDgwOGg8PGi8kHyQqLyksLCwuLy8sLDAuMCksLDIsLCwsLCwpLC8sLywsKiwsLCwsLCkpLCwsLCwsLCwsLP/AABEIAMYA/wMBIgACEQEDEQH/xAAcAAABBQEBAQAAAAAAAAAAAAAFAAEDBAYCBwj/xABLEAACAQIEAgYFBgoJBAIDAAABAhEAAwQSITEFQQYTIlFhcTJSgZGhBxYjQtHSFDNTVGKSk7HB8CQlQ3KCorKz4RVzwvE0YzWD4v/EABoBAAIDAQEAAAAAAAAAAAAAAAADAQIEBQb/xAA0EQACAQMDAQQJAwQDAAAAAAABAgADESEEEjFBEyJR8DJhcYGRobHB0QUU4UJSYvEjcpL/2gAMAwEAAhEDEQA/AMH0o6S4q3i8QiYi6irdcKodgAAxgAA6CIoSOl+N/Or/AO0b7a1XTXDC9inZx9Zl0JmLYCgeXZBj9LSg56Poy3urEMoXICWMZfT85yk+E0jtVnT/AGFQgkWwL/K8ofO/GfnN79o32046XYz85vftG+2jVn5PyRJu87Y0T8oLp9bl1R9/hU3SX5O2wwU236zMUWCFXVsg3zetcUa6b9xqO1XGZV9FWp+kPp0mf+d+N/Ob37Rvtro9MMZ+c3v2jfbR3CdBbbrbbrX7SAuptgFWm4CAczBgDbOsCZ5UIbojicgdbRdMgeU7cKxZROXxRtpqd6nrBtLWpgFhzIvnfjPzm9+0b7a1eH6Q4g8Lzm6+eT28xzfjlG++0jyrO8O6IX7yuQuTKBpcDLmkxC9nXWN43FaC9wp7PDTbcDOCfRObe4G5eBFZtQ9gtv7hNWl0zksWGNptj2TMnpZjJP8ASb37RvtrodK8b+cXf12+2i2P6KLnw4Ba31rWbbqVnIz2LTse00k5zd00Ay+wS/MJ2xDWkbsqq5mZYhmRnClQdyEcDX6p2p24TP2DgXIxA3zpxn5xe/Xb7a5+dON/Ob367fbU/Eej9yyCx1UZJ5MC6ggMpMg6wd9dKbh3BOse2rOF6y1cuKQJ0tlxrJA1Ns89jRukNSINjK56VY385vftG+2oj0sxv5ze/aN9tE+k/ARhsSti3mcsltwN2JuqGCgAAyAQPGnvdEHtBDeMEkqyjUqR1oIJEgn6IHSRDeFTvsLmU7Eu4ReSbQQeluN/Or37Rvtqzw/pVjCWnE3jp+Ub7afG8DRUzBmmHkEACVnKAZ1nK3IRl51Us4XJcuITJXSR51O8MtxKtp2pvZvPP4k6dKsZ+c3v2jfbRrhPGbzWr1y/i8QgURbh2Oa6Q5C7mfRE7ABpJEiRuHwNq5Ytsr5WUZbi5GMvLspzAQCQQok8hsAxUte4CXCW06sEdrUsubNliA1oEZswIGZpkAEALQ+e7e0mnTbbvtgc+EEDpTjPzi9+0b7aXzrxn5e7+0b7aWOwio+VSGhVkrEZsoLQQTImdarC34VW9uZNh0lg9LMZ+XvftG+2uX6XYv8AL3v2jfbVc26a5hiNwdN5BHvmpBhsPSSN0yxn5xe/aN9tWOG9LMW11AcReidusaD8aF4nBMrFWVlYbgqQR5giRVjA4FkuKSNOwZGo7YzAHxidPA1LHumFJCXHheW+L9K8Wt1gMReA0jtsPqjbXvmqfzyxn5ze/aN9taY9DTi2tMtzKzqqhcubY3R6wj8WDt9bwoePk+uMwy3EIOXWDPbMCAJDe8e2pRxtHsj62g1G9mVcXv04JxiCPnljPzm/+0b7af54Yz85v/tG+2j6fJfdKZhdt+hnIIcEdlGjRT64Ez38qyeM4e1pyjxmWJghhqARqDB3q9wZielUp+kLS788MZ+c3/2jfbXPzxxn51f/AGjfbQwpTFKmKzCvzvxn51f/AGjfbWk+T3j2IvY62l29duIQ8q7llMIxEgmDqJ9lYXqzvBj7N613yYj+sLXlc/23ogBcGaPpJbi+dxN5tD4lTInv39o5U/Rm4Uv3HH1e0I7gDm+BNVelXFbQxV1cy9m5Oh+tltBhrEEFW9pI7qg4Rxe0GuBrqqGWATP1gAdh3TWFwb++eo0tRezNznb4/wCM1WDEInnY+F2+v7j8a64lxUX7SEplJdee+U4eNdOazBHPnVTDdKMCMna7I6osIuE9kuWG++Yhv5y0AbjaZUAcSpJkA8+pzbj9Fvj4UupTvbPGZoTUUa7M7KQQ3W2bj1E+E2XFLQQWSuoNm3JLZpzdeeZ89OVSF8ttSD6VlUOusszMBvzyeI7UfWrOXuk1u4Fl4yoq68yofXbvePZ46EsR0msGzZRbiyqjPOmoZ9NdDoy66jTelVGvYSUFqdNeZcVoDkNJypAgyIuKw5bE+3TxihvSQxg3MZdDGs7ka/4vSjlmjlXWG6QWtc1y2INuPpF2SZnXQzH/ADoa44uFuYRlW5bynZ2eEOp+tHht4RyqtQggC/8AVGv3T58BIuNy9+0xJM3cMwJ11ZrwGp8GWimJvr1jwMpuWhc/vZDjlAYd4XIAeWU8qGdbZK2ZxFjMgs5vpBvaNgnlr6Fz4d9QcRxyG7aZb1kqqZH+k1gm7IAgBtLvfTN4B58ftEFVbaR4j7/xOekzgWsQvdcA0CmertYgAw23oySNdt6J2bVs37lhUC5bLsuVQFVVTEMQNZBLHbzrN8bxguC7luWj1jZvTI1i8JEf9zYkjUyDAqy3F7YvNdF3tG2yaCBqGEbk6yP1jVy4NgJUpaoxv7DNH0oA/CCeYVMp7mFvBwd9YJ8d/aJulOCKIucMLf4Xe1EQZ/CBIGaSRlbcbA69wDj3SizevF1MrOkiI0woB3/+lvh30Q6U9OsNiLCojNmGIe5qumRmxUH0tTF5NNOfdTTtKn2fmZVdlekOlxc+Asv8zJcXvFLRVdFZWO+si7iVUNynfv5VSxdtc7sBDM92TA1CuAI59+9d8VxiOlvK2oQhwx0k3WeFIG0OTJ5z4VTF2QdQfT5zGZpHKoXABiKzbma+c/mX+CcfAw3UhOyVVWk9kObqu1wAHtOQoWSBlCiNop+NDrEIQzk7WXkdI27/ALIoVashA6oZBHZkieW9TYVyi/pEidR486h/S3Ca9K9MUOxfqMn5Qx0PwyOgZ1Rs4dWzKG+vh9pnKwD6EQd9xpWixPCrAVclu3BQNsvpG1ZZhMcnLCOVZfh+KW2dxl7ewGhZk1BgMQQkwdpii97jdoqAGO3NSNSqA7DaVOvPenlxYzToqdEAXYfTpzLl7hNiPxNoRnghROi248BE/vohxe99I4BOnWd+5uYgjzn+NBbnGbZ+t63I8wvh+jTjjSF37fZa5m2gETcM6DuunfXfwq/aLk3mstTRl22638/SajpRdGfEGdMyIPIZnGvP0SfYe+sLxHEZnuAgdm+AOemW5PxI+HdRbjXF1uK+RgSbiyNiQtq6hYaRBdp1MkEEjeg2NKntLGY3XZ+8gkhT47/GseADn1fITBRG1TT6Cxv43Xj3GaLo3eyXMKxkgMpIG8Z7oge+fbVzhd6CpH1ep18mOv7qzuA4iqdXLDsR7w7N/GrJ4sqW3hlYlBADakqxMeB7PxBplN8+77TpAUxTLX5A+U2GFvp1bLIzCz6IEsE6sANlE9kFCJ2BjvE517KthmlVOZwDIBnKbIUGd4gbztVbCcVtdfaJZFjDXAWJWFJQgIT608udV7XF7f4OFzqDmkyyjSUPfvCfuppIE5WnKszXtgj4Qb8ybL5W6x0zakAK0TJ00Gm3kDRPg/Q/DJZVnt9azFJz7CQG7IWMoIYSDPo+/jhfElZbZc2pEAnMuYdoRlB5FYnUbCZAovicYi4W3kZYVAfSUtC25111OndyjSkio260yVKNEZAzMxxmzHDrZX0VtXD3fjXQCBr3GfKqnyYD+n2v8f8Aoapel3EIwy2xEMq89ouOQNPAD4VH8mB/p9ryf/Q9aKd7X9c5tewNv8fzKHSWwbnEcQi7m68frE61V4j0fu2ULmSojNvpJgeY1rW3uF2zjsRcS4GuC4/WWoIZUz6shMByAuoB2O8iDY6WXrjYXqwM5bKIRGmQ2YtrssBRB1lu4UlqxFQKOJ0KWiVtM1Qglulvlx855uDTk1t+D9BrT4dXvG5bf6TNlKnVbqW1WDt6YkifKgOJ6NXBZS4gzFmuCJG1tlWRrO7ePsp4dTn3TlMjLgwJmNNmPfV+7gchAfcpm3iDJ850HhvU3/RiuIS205WZRmAA38NYq24CV2sfpBRkd/8APdW6t3P6ptj+fxtyhvHOAdXbwqhiRduXkGmoyXQvkZkGi9m2pwKJy7p5dbcNY9RUBVT6/wAzo6GiwZ/+v4mMu7n+eQrqa9FHQPDm2xZWVwgaUuEjN9MCO2GBHYU+EHaay2P6H4hFDqnWKVBJTUjQkypAOgUmQCNtaqmqpVDYH4xBpOuYFDVzmorwbo9fxOtpBlzBSxIABMb/AFoggmAa1/CPk9tG3dS/m622057TMBERkAdSrQQWmA2vIa1epWSnyc+HWVyczzi4agLnvr1DjPya2V7Nl73WHOEVsjZiB2R6CgdrKpkj0t9CKwq9H7xtLdCdhs2UkqpOXLJAYjMDnABEyZjarUNRTqrdT5z+DKOrC14GYk1f4YhUvOkqp9jag+4/GiPzcZLd5rwylERlGZCIdysnKTpoeY1o10swgS8tlO1ks2LY0ALFEFue4ElffTDUBFl88SadMhrnp/qZG2BHuqRUFeldHfkxtm5lxNtsucr+MK3J6sOAQvZAgnYToO+jVv5LsDIGW7qVB+lPN2U8vAd1LqVkQ2vKK08cMUstG+K9F7iYv8HtZXZkNxBmA7EMwBLQJCrr38q1OC+SoHP1mIMKrlSloCShjXM2x38PGmWtzJ39Z52RUWI2o2nRrFFVYYa6QUR5CE9m7JQiNwYO3drFCcWhVirDKykhgdCGGhBB1BB5eFSBJLXHMHO5qzwr8avnXTcOeVlWGdSyyD2klhmXvEqwkcwa1Z4ELGHMr2/whlYmdVt5gjKDsrEOQecHuqarhVk6emz1BnyMzI8UP0rez/SKiwaPcJVZLfVA7/bygGtQnRVb1s3M7KxZhGUFYRR5Hf4TpUvDuCnBXLbyLjE3FcaAQCoGTNBJl1MHuqorJhQc+EGoVCxb+m/Pvmbx+AvWYNyVBGnaBB9o9h9oqj1x763vSfidvEWcthGYfjGJUooAB9EsAGYzy5Kaw4wbM3olZI3BAGYSupGkjUeFNRrjMVVplSAtzeQFzXBajd3oywUFWnsKxEQZbkN57p+FIdHIyFm9LcRBG47zO3hUdsnjGDRahv6YFBrXfJgn9Y2j4P8A6GrL4yxkuMomASBPnWs+TEf0+1/j/wBt6YTxMyrzOsfYLcYcLv1r84n0tJ9sUa6c8Qb8GVrTsjW3AeGykZgRGn6QGnhWe43iAvFXcnsreYMddBmYGY10nlXfSPE23t3Bauq+bEFwO2CUIJB7agQCQsEzK8xrWNlJqKen+526NVF0zr1uSPgsO9HcPduYXCsVzBTfbNDM2lxJLGCN8okkbHnE3sTg1/BsJcgGPwlh4Syrtz9GouhfSLD2cGtq7eCP1d9YKuQDcuIV1VSDoCafD9KLTOqu69Wr3dwx7NzMQdATuw0gnSkszAnHj9YoLupjxx9JkbnDy91VJ/szB8lBA/zVrLuCUX2tuAXS5bRNJ7S3VDEEbDLIJ2hhzgVRwWOw4Ks4W4eqAHbZOrfIkt2V+k1zDLt2N9aNLxvDNexTs9uWNo2CQ5lpQ3i3ZJE5Y2BhjEzNVqsWYX6RqUwikAXuf9Szc4O7raFsBsjYrSQJzXrIInn2mG8R8aDnhZQNazBsi5pEwRBcET3hxWk4V0iwyAE3k0ZyNSTDPaYbQNQh9vnWexmPHWOyshHVBVOYZSAioAW/wn491YmLNTFuZt0wIYgjFvvN5xHgBt273aki0/KNEF0+wy5/VoaMM1vKjiDI0HjmIg+R/nepT08w9yzcFy8ouNbuJBBIlwxUyqxpmy6x6M9xL8Q6X4JjcK3FYtOUwwjsaGWXTt/v7pIxCg+3aR+Og+kwr2gPeU/CKxjBN1mLQblsdoEMC6qigg6iSy77Zu7Z8EWFy7I7LMuUbHcDNtqNf8p7qHL0hwgDA3Vab1hho/oWjbLbr3odP/dXG6YYHOGF6O0DOS5oqhIWAsekH2GzeyilQKgkqePsP5i9QjFsA9OhhC9hc122zbhztt2gDtBO4Brz/il5FweCzW5Is3MsmCpBt6TB1IIHsmthiOnODzIRemHUt2LnLKD9TuHLuPtzHDePYUYewly7DJaAYZbhhxkJ1Cwdc3MjSm6YVEQOyk26f+/zK7CxAbHhiFej2JW5eAC5ly6yCNArwDmXT051rG8UuFsRhy2p6rCknmZA1PieZ8aOYHjmGt4lLoxEBVYNNu40gjTQKDynfmO41lr+MDXLTTotvDq2h0NtVDctdRy9k109Mm0cW9smrfefZPa8PeOckQWOIXfaep1HKNAQPGJ5ip0ukMMoBMrAJKgkXHjUAkCYnQ+VZG304sdZm6wR1yvqLg06ooZ+jOx950gb1Zs9NcLmU9eIBX6lzldZvV9U/GlsjDbjrMmw3ly9fUZIJiH0J77TBTA55So8NeUCifDX7RkcnO+xLqd+dYkdILBIcYhvRZchDAD6IoDEGSSog91zwmjWG6YYdZi8u1wbGe04jkAdB+7enZyICkcQziH7Mx2QB7JLA776EUKIXrrxCpmLWhmKAnViRJ3jMxOkE1F848MRBxCbL3784012H8k1TPHLGZ2F5ZNxfWEquSNSNh2qq7ECwjRSO0yjx3DI93OVB/GLqsT9JiW05xLc+YOmmtbpQ30C7dq6J79OsIJ9rsKkxmPsnIouLlW28wSQGHW5Vnn6Qjz5aUJ4/jEcDKQTKTHh13s0zqNNvbpTJOZvprtUe+EujuCnCg9/X6eIT7QaXEsATdB0hOvaDrMPYEAREzHurng3FLaYe2pdQQGkE6ywE+3U1InGbZvtLIFy3QCW0JZ7TDcAR2SNCduVZWNUViyji/3E1qiFLHqR+YLuXF6pVhSpVbcGAoLG7A1B5GQP0al4sUNj0VH/AMPbTVLJUExuY7/WqocUgtBS6Etl7mK5jrpPZIzHXlzrrH4i11AAuIWz4fQMvorbIYnWdDA8K1qDYWvzGtt3m9jZRb4+fdOBuoPO3YHwU/8AlUd1QTaPeV9ssw/nzqG3jwfSdNrIHbXZUtj4az5Gq+KxoAt5GUkBY7QImXJnXyqChL2j1qqtAG/Tjr1lbFqhcyit2mEEeZ3307qv/JuP6fZ/x/7b0DOK+kiQdW1kAeiR/Puo18m7f1hZH9//AG3ro0wRYTzuqZWuw5yJR6Wj+l4n/uXP9RoEBWi6T4V3xmJCCT1lzu72PPwU0O+buIj8Wf1l8PHxFMVTa8wM6qcmDwKZhRfD9D8W+q2pkT6aDT2tUf8A0V0zi8kEARqPb6J8RVO1S9gwv4XgbldwGILpiNaM8Y4MEZhaRuzcKaEtMSRvEeWvLXlVD/pzzqpA1MnbQTy9nvFMVgReLDAi8qNWjw2uEX+fr3KpYXg4LoHO75TzBgZo2EToJ5amO/QcEwynq1IBUXBIgEQLrDUc9DSa5wB65q0dQA1D/gT9JlXILH+e6pVAmvSOCdDcPcus1y2G/EZQSwAJNzOSoIVgcqrBEdk03SfoNbm51KJaKQIAYLJVW9Yx6DiDPp+FZ6mpSm4RpmpahXQVAMGeeqtcijvzMxXXG0tvP2sudTNv0spaYzFBzYKdjUPEehGNtOy9RccL9dFYpzGhKgnUEDTWKurKxsDNXaqRiA750qkWrcdFOiucscVa7PZUI+dHBN2zLQI0KOy77nYRNEbPybYd1uyzqcwyMDIRWdRlymc8AkSSCf3yNTSUkE8RDtdrTzTNV3hf1/8AD/5VoMb0AvYdg/WIwDSshlkKTJiCN1Iial47wYYa41lWZxJuZiAD9JGkA8snxq5r02FlN7y1NSHzAttBTqgo1j+jDKLZtn8ZlUK2hB6mw7Ek95vbAGNq6w3QnEG5dtk21a0mcyzQVBuDswp52m3jSO+pKm9pI1CBdx4gV1EVHIrSN0AxmViyooUMXlwcuUMYOUEycpgCfZQnj3Q7F4WMyB5zAG1Nz0IkkASo15gbHuqUW4h26OLqbiD2In/1VfEmvR+A/J7avYS1duBg7W3ckOQey7LBDAqABBEAEnmafiXyZ2Dafq2uBwxVCzhkBBX0oSdidjvT1pHpKlibieVs1WeGH6QfzyNF+J9AMVYE3FTUSIuKdIY/uU/CqWD4Y9u4A4A32IPeOVQ4IEKQJcSvjD2286r5j3n3mtJj+AJlRgzZ7nVMSYIGdLhYACNJUQTr2TQXEcGuKSFVnALAFVJ0BMEhZiQJjwPdVwh2gxbHvESoznvPvNcFj3n3mpDYf1W7/RO3uqNbLEwAdpHl367iosZBNpwzeJ99cs3iatW+HM1t7gKRby5gWAbtmAApjMdCdNgpPKk3CmCySPRVt+TZiNxv2dufsNAlSZUdCBJBAmNQYkcteeta35MF/rGyfC5/tvVTG8P7C5vXLR35ii/uBq98mdorxG0DuDcB9lu5Vj0kLyZa4q0Y+9/3Lg9+cf8Al8KJXnhQfH/xtfbQTpBjVXH3yeVx+/cE+HnTvx62ygSPjyFsd3eh99AqAUisVqtO9VgU+om56Pt2B/dj/M32fCsr0kjO/PsmPOU/hI56kV3wvpZbtiMw/wA33aH43iFm6XLOslCqa3BDnLBaE7QgMI8R3V56nQddSXIxOtRpkaVqZ5Nuo8YWx6qLzDLtiGOu5EpJju7J9unLUSrDsjmUB99q2Tv4z7qV/iAZi4vWpL5iWzcyGIjq+bCT7O6qyxpF+0Iy7s5BhSv5Ke7SdhzrooQBmYxpapHHzElwaFr6JIkOzaGdFsBj/wAeIOvOjPR1B19tW/KDNP8A3jNBsFhgt4XWxNgkCN7n5M2x/ZeXxq7gsQqXZNxCJJLjNk7TEx6GbmRtUVWDMLeImqhpnTfuXlCJ6L0eJdyxMQcMWldxlyrBDkLpr7F21WrnF2XPfBOzCdCf7K5y56RpWR4L0otWmuM962xfqYjrP7J2J3tiOywAqfiXS207OyXUBa4ja9YDCq6mYTxTzjeudqaJqVjt4tg+fhMOn0lbsEVhYi9x5/PvmjwOKUX3YAwBcIUDtEm65AA0gkBQAY3HnXXE8WLl1FInrEEKQDor3CVYHdgTqBPo1lcL0qQXi73bZGsRn78w+p3k8zvVq50vs5ey6ZwwKGG0IdzIJGhKOy7GZiq6dGpsTbp+fPvjV0r9ltKnrLXDoLXIjQqxmZgPYJIg+loddt58LmCcdrT69sTOxF0d28x7I8ayGD46iO5zpDKF3P6H6P6NX8J0osot0G4utxWSAToLhYnUadk1QUmAwDHmi+69ukv9IzLWgdVzHmBH0rpEb/WJnx8qy/S9y15GbUtZsMfMqC2nLf4xyqbiPSNHa2Q69lpO/O4X7tdx7qEce4gt24rIZC2bKE7dpAQRr3Vq09IqQbRpRg/qzNHjccDdRssAPm9KcuWzhC8Bd8yhvdMGaMcEvLcxXEGk/iOyCTMEXmGhAK77ciYrCDiA6xCRIDGc2U9lrNm2ZB7xbM+2jHDuNW7V/EsphLtuEHKSLgKwfRUZlAAEDKI0rpMwJwfN5zHov2Z7p+E9A4sc1rEwRo0k6HRQ55HWWAWRO40MGX45HU3GfsiDmHpZZvkESBqRlIkaH21nH6WWXS6rPPWNrAjQuZPMeie/38o+M9KbT27yI2YMQF2Ejrrrnn6rL9nKo07jvbv7j94aCjW7FN6kH2evHyh3gWMU4YKFc5bDFjEjNcGddhoIGuu7DUVeu2AbTMQRBfRhB0RW1BA1kVlOEdLUTD27TgDLbykysz2R4zsx5VaxfS62yMouBSS+0H0lcQJI7wJMfZtWrTXrNvY1QT3Z304GiKCWOqCTzy3FGYn+8JP768/xy/TQYkLrtGrNMQTpM8603SXj4vuhBBAYsYYEenI3gxl8DER2tzk8Sx6xm2BAAMg7Z+7zpVd1IspjKaOr5GJosXgwLFliwBjCqFjk1kspmdDJcRHjNQYC+LaF2EgBTABLZsjMsAEEnQNOw0nTcXcxZzWyNQotDQgQEFuREjUEP/zJNW8JxFRaCONQq6iJzBYjRojlO5geiCad2yimVv6osU2NQMRiS4+8OsaYBFmI31y6fbNC8YqhmAj0dI/u39v8vlUVzFkklvV713iPW20qjfvMTMjYDdeQOnpeMfzFNFZSvMXWVi/GJfx1qMO7ZSJuQNNP7dVG2gMxrzqPG2AcOHGwXDrqdZNrMI8IfWI1mqWMxRa0ykgs11nOq7NHjprNRYvFyuUHT6P62nYtqhMTE6b71lB5kuud1uQfvNN0gwQS1aHpG53/AKTvlHkMs+z3VugNkrxO2rEMQ14EjmQtyT7d6pcQ6Q9Z1Id17GUyBEFDdyiNZ9Id+29T/Jsw/wCo2ADMdb/oeKCciKtyZU6Wp/TMSf8A7bn+o0BUVr+kIi/iGAUn8IuA5kVtNCB2h3kmgfDsF17ZIVOchfaT4ewjQHQxVkpsReQ1QAweKRFaDh/RtHcgtcEIrhRkJYPlgZzAQ9r1WOh00oa3C2LKBpmGY5hGUAE+Z0UnYSNYFR2bHiT2g6yhFMRrRa70aujUagTJgiMszM7HsmO+KHHDfSusHKucAjvUGNfYPfUAEyXBU2IkRorhPxMef7zVCzwpzJB2EneBoDz8/iKK2cMQmU7gGfYzfZSqwx747TGzH2GDXTWpI15VYxnA7yAtlB1ygLLGYB5DkCJOu476JYLgascOrDW8Ek9qVz3UtkgSBKlidR3edN7Bzg/OLFRbFhkCCNPhXIAo/wBJujv4Phw1tSWF10mCWgM2pgkH8XHcM2m80Zs9B7JIBDgkWzq+4ZLryNNiiKZ2nzioWgWvY8Rb6pUAJHMwd4VWIrV4roeXuZLTFQuHN0zJ9FLTETrBPWHuiPbUdnoX1mCt3kLda+bskgCVurb57dlidY2qwotxKtWWZVqt8MOj/wCH/wAqK8M4CjLYZlYm4bwYTAi2rlYjUahffU3FVgIBvkbTxz3IqjiwtG0Tdr9IMC0lWpcRYZJ7DlYBDQYggcxpvI8watYjgt62AWSQSYjWYmduWh1pZpsL44llqJjPMpMNKWWpzg7h0CMT5c6iu4e6oLG0+UEAnKYBIJAOmk5T+qe41AEYSBOKq400VxnR3EIFbJ2XC5DI7QZFuAgbxkZSe7NrEECfhXRFna6MTmTLaZ1yEasubQyDpKkU5UJmapWVRkzLMas8LPa9h/dWp4r0Dt21lLjyTABgiYbnAJGZY22POKAWcJ1bETJyk+E5nXTw7PxqzqRgytFwxDCQ3j2m23P7zUBo0ejmbrSCwyvoZGUgjPB0JzEHTzE1Z4x0KZGiy+ZTJUPCtCwNTopO55aCrlCBeU3gkzMtXE61aw/CrtyMq7iddJETIkaiJNTDo5fJyhQWM6ZhOhUaydDLD3+BqkveDjXNEsP0cvuAyrKnnIHwJFTYnovcRC5IGXkdzJUaFZH1h8aiRugZrZG4I9la35Mx/WNjyuf7b1Bw6wV7NxSsDUGZIELPkSd/0TV75P4/6pZjab3+l4qQbybWhHjGCLPjCCOxfdjM7ERyG+n88wfRQL+FJ6Wza5go0tN4d4mZGncdQe4tjUS/jFLpL3D9aIhbgMyNwxXas9wa2LdzOblr0WH4wDdWXn/ep9KqgVbnr+IPp6pL7RcEYmgwD9XdzDKxFlAQRKgDTcHfSI3586FcLsNfdIMfRwSRIlbN3QkDQsBlH/FSLdOa7DWYdSB9KkiHzDmPLy+FvgNzqeVvZNr6NMW7iNuw3Z80cpI1AFJWvTUsSebfIx501ZgBtOPJhK7ZRJ5XLhviJaWE3NxOXRbo/wDe2YGFJQtAVSWGZtEBJ+sYPJSfZzrScZxRu4pnQJkGtsddb7LMLQuEDrPrBG3J9LlFU+GdCsfiUPU2c9sNAIu2soMMSJLd9yee8VBrI47hF/CR2FRMupAkLcNFu2kMWz2w8lY9P8GSBqfVPvqu1s6kggNbLLPdDCf1lbzrSW/k94sAguYfOECLpcseghtmBDifQ33rkdAOIQM2FuaWim9s6w3qudyx18aUQ20X5vG02TebYFpPhsCLmIZI0YNtB2vYSYZVKgQNx3kc6hxHBBavYYLqUulCx11TGgAncAwhGgG501q/jOjmMLORhrxLKwzdWdy+HbYGf7E7d9Nwro1ibaKHs4pjp2TZfKjC8rdkrOhUZjtqTE7jqu69q/e/mcumD+3A29JX6SoRh11km7fmNfSLk8v0t40O0UQ4f27ic+xZH6tm9Hu09xqvxvhF9xC4a/PWOzHqrgBzEkQCNNTy7vbV3h3D7qW0AtXFb6KfoLmkLdRuR1ggyI1aQBSaDqAyki5uL3iKyOyB9rGwXG054v8AD5wfjLIXSdTYk+P0Mc/AAU/CrX9Fs6bl9fK8KtJhLyn8VdaMObYJw7R2rQkQV3DSs+B75qfAWyuEtK9m8rqWkdVc2N7N6sDswdN6b+4RVUXB94x7ZQ6ao1Vm2nPqOefbzM3hMKcuFY//AG6c9LcezUCgvHbAW6gG+RZ79WcifefdWk4fh2H4MDbdY6wNmVlUSuhJjKJM67660D40JvJCxlCgsZkkOxMxuAGEf3jrXNd1ZsGdTT02UZBHtlpbY6po26pfj1vv1n3xRdWyqDLA5LgEGPWfXw+jPnt4gPZZRZcSSTbURBmQ13T/AE8/son+EKLSqsnssD2WnUEd3c5HsFdmnUphj3h8Z57UUaxa6o1/UD6oUwjdlF9QKvnFxj7B7udD+l18phWM7taQa8nt43T4H3irGH4giDNDFpmMuslzMSNOy38Kp9Kbq4jCQobPmtOF19JLeIHpEdoBroHed6xamrTPdBHxnV0WlrAb2UjNrWlni1kGxg5/JmPYmHtD4fupFmcsQwEIEIKZvo2ZzlBzDKe16Wuop+I45SuHC5uwuU9hgOyyEcpg6/q++LAYwdsGQAuHA7B12zxpMASNY20pVKomzkcxmooVDUuFPo+HrtG4n/ZyDAuT4ELdTbb1mHP0fGK88tmfZat/Fc38a33F8SptLlzFgGMQw1Y5o1Heqj2VicThyrPoQCEC8tBbAj2HT2UqpUDMbHw+81UKJSmpsRz9B97zR4NPo7vIda2/6NuJPsQUc42oLkjbqrpBmBr1hG3934eBoAmMHU3RHaa5cIAB2ZWA07tufP32Pw3MLnYuCUCIpDGB1RWAAsCGuP7Z3mQ5qq2Av0ikovk2PPhCVvA5VuDWA2QDlC29IE6AZjt40OsWf6ST4XNO/tj7ndVu1jnYOOpva3HYEWmYQQgAlVnfNuOQoLcxFy3fzNbuKptuO0pXtFmYDtAaSR46DxpG/uWvHtRa+AYYwGHhJ338/Rt7/GqnFQOqbXUsqx5m3Pwzc+7vFVrfFQFg5u/Zd9I5+A1oZj+Jk6BSRmDSSNSAB3+E7UoOLxa6ZySSOkv4tl6wiNQtvw0drcDwkzy5jXupfJ408Sw571uH322NVX4oczuQAYtQM8E5GSRI22NW/k8H9Z4cdyv/ALb91NBF5dlIBv5zBvS/Df03EEflrn+o0FVTW2430fvXMTiLnVuLZu3IfKe12iIXlvpJgee1CxwIEGLV6R6WhJ35wCBr/Gqh+hMGW2QIAE95rrX+TR7D9HTdcJat3HczC6CY1P1uzAIOveO8ArE9FXtgdYLimSCTbZFkbquYakDxPfQaijmSis7BVGTBWFsO/oyfbp8T8K+lfktwwt8Lwyjcpmb+9cZnPn6UeQFeFWsGFAgeAFe8fJviJwFpTugy+waL8IrMlfe1hOhrND+3pBibmaylXAeu5raDeceLLSy0pqFcahYqGBYcp191WuJNiZNlpRSmoL2OVTBPu1ouIAE8SeKUUladqepkRopRT0qIRopRT0qIRopRT0qIRopRT0qIRopRT0qIRopRT0qITiK5dZ3qSo7jQKSyyRPmH5W+BnD8Tvi2hFt8twZR2RnAzbaDthjHcaxBJr0T5RuIvf4jfcyoDZEH6Fvsg/4vT8rgrKYrEuF9G2QO+zaJ8ySkn20K4vaaW07Bd0Cya1vyZCOJ2PK5/ttWXYyZPM6wIHsA0A8q1Pybf/k7H91/9tqZfMzDia3iXGsOMRcDXkVldgQx1BBIMbRXQ6RWI/8AkWj/APsUfvaR7O815z0wP9PxP/euf6jQgNSDQBzeaBXsLWnrNvj2GLhjet5irLma7nUKChylWVkEwNSJJt+kIC0M4xjOtu6MrKuilQoUzBJGUAHUxPgKwWBtZ3A5c/Ian7PaK3/R82Hu5LwOsZYYqJnYxrtHPSPGs1dLWUGdf9MG8mpb2feV3YW7T3fVgJPN2nKPIBWPsA516j0d4h1NhEtwDkXz0UD36CquCwNlAAltABrtJnTtAtJmAPHTwqbGWyVJXcd38KoaBVRb3zc6drU7/HQQ5wbi2QnO5YSZmSwYbjb4UeHHLcaEmvKbfECrmT6Wp8wIn3Ae6ijYuQCSQSJ9n2VK1jbEpX/SgWuZusRxfNoOyOZnX4a1QFyCCCCRtodPKSY9kVib3EWUhlJEHtf8jn59x8oOcM4qLig8+f8APdWmgq1ckm8S36caS3HE0tzizEcqrO871Xtmp0roU6KrmZezVOBC/CcTpkPs+yidZ2yYIjzo/ZuSAaKi2N5zdQlmuOs7pUqVKmaKlSpUQipUqVEIqVKlRCKlSpUQipUqVEI1CuL3zlyjnRRzpQu9bzGs1Y9I6kM3njfyk8K+nSB2nt5h4sjMCP1Sv6tefXbWn8869S+Wgm02FcCSA5jvCvaJHtEjyJrz3GYcKxCmRoVP6LAMvwI91JYbQDOlQbtAVMo4hcMbZ7BV8uhBGjR4tqs+FXfk2X+tLPgr/wC29CsZhAYPdpRP5Mz/AFpZjuuf7b1opLi4Mwahjv2kWtB3SbCtc4hiQo3v3BOsA5mPLwBPsqy3Q5QJGItuRGYBbiwCAZm4gB35a+Fd8csTxG+JABxDyeS9ptTOk9x5GurtpM0oTGsA6RPfqQTOsgLrVar7etozT6c1Dxf3yOxw9LROUz4/+wNJ8KlIfTq1JbcQCduUDUmnUSR/PvohhsWtpiTkDKcsXVbQwDMZNZBH1gYPcawgs735nfY06FKwO3wmt6OccJGW5Kn9IEEe/wDn31qbF4EBhqPfXlHC8WzPlth7jKruzKGOiySWDHYKANOQ761vBePLpII7yAR7+XLetAqbDtaaqRXV0t6+l1EXSvDNauLdQkJOoHLfXz/iKs8D7RzEyI0G6lTJ25CSSI2JNG8Vh1vWip1DDfmDyPnoPOspwkNYutafTISR/dJ5eEx7DSK9PY1xxNdJzUplDyPPn+Zp+M8K620cvpR7+8e3+NZ3gmPZTruuh8e4/wA8we+ttw55+ysn0swH4PeF1R2W9Ifv+3zFMH/GRUHHWI01W5NFvdNfw7GBvhrRZRzFYHh+OC9pmhAMxPh3DvJMACtbwHibXc2dcvosnOUYEb8yGUg9012qNQMJztZpzTJYcQvbWiGAvfVPP99UM0UxxQXnGtNddwnIdN4tNBSqoMfpIRyORABny1mulxRP9m/+X71YpzrSzSqD8JP5N/8AL96uTiz+Tf3A/uaiRLNKqY4kJjJdn+4f3nSpBiT+Tf8Ay/eqLwlilUBxB/Jt/l+9XJxZ/Jv/AJfvUXhLNKoBiD6jf5fvUuvPqN70+9Uwk9KoGxB9Rv8AL96qzcSaYFl/abf8HmqswXmSBeWrpqJbVQi9cP8AZgeb/wD8muma6AYVJ5AuQJ8SEMe41mPeMZ6Inl/y+W4TDtyi8PbFs15ngW6yyPXtAA+Nrkf8BJU+BWvQvlRxN3E3LdjEWupVM5VlOfrA2QSJChY2I1gnuKk+V4XFm1cDoZg8xGZdoYa7jlrE+VXIVwUHOI1HagyVOmRCL4aaOfJ/wK1bxVu4GZnAbfQCVYERz0/fVB7YKrct6232/RYbo3iP55El+hZIxieIaf1T/GsKM6uFv1E7moo0qtE1V6AzP8dsZcbiDJk3bm0xBY7xXA4axyhCrs09lSSQAYJbQZRpIncGrXTPhpt3rtyQc11oABJ7RJ7oG3fryqLh2HvIhNpXS42ZGc9mBpmVeYeQNRsNtYhpKsC15kpMyWQL0vKHEsR1J6tYzj0zvlI+r5945bb7Lh9m9jL4t2LQZ32WAYAGpLPJCgakk6eOld2Oi1x2CpbzMSAArAkk6AAZq98+Tz5PLfD7Hahr9wDrWB0HMW0PqDv+sde4BlPsyO7mZtTVq3u+PVAXCeg97C4Y28PpdcfS3lQSf0bYkFE8dGO+lZi7w+5g2y3VKn6rFWCMO6SBrtpuCNJG/uy2h3U17Dq6lWUMp0IIBBHiDoagaUjN4zS/qTadidtweZ5Bw7BdaJdjrsqkiBy/htI7iaCcbt9VilXD577jKWRZcqCYZWP1QVneOVeyWuiOGR8yW8k7qpIQ/wCHYeyKKJhEC5Qqhd4CiJ74iJq5oXWx5myp+tG//GDnx6Tz/o3fV5E6jfujkT3Df3UO6aYXEYjLbs2GI53G7FseTH0vYDXo+H4FaRyyrEkmOUmJ09k+2iGWpFEmnsMyv+pWq9pTHx6TwbD9G8Qr27NwhgO0Ms5ZB5zqAs78xHkPS+E4PKotoJgfvMny1o+3BrZfOV1I2nTTw5b8quWrCqIUADwEVo04NJc5MjUfqZqoFtx4yjY4Tzcz4DQe/c1cTCINlHuqalTCxPM5bVGbkxop4pUqrKRUqVKiEaKelSohFSilSohFSpUqIRU0U9KiEYrTRXVKq7Re8IG6SdHLeMstauA6+iymGVtYKnkfgZIIIJFfN3STozdwd42rqkanK0dl1H1l94kTKkweU/VMUF6U9FbWNstauCJ1VgO0rDZh5d3MEjYmgrLBrT5m4RxQ2GMjPbeBcTv7iO5hyPs8RuOiuFX8JtXbRz2mDww3HZOjdxB09oBiROb6QdEXwl1rV4EMNiPRZTsynmDHsIIOoIon0A+jxaoshXDTzByqYkHYiNGGu42rMQpcX5vN6PVp02A9Egw1x/odexRJtvbCOcxDZgYOoByg+B9g7hUNvoBeUKFaymWRIzmVOsagTrOpnfSIilSpooIBt6TP+6qX3dZsuiGBtYRmuXQXunRCoBCpGsEkHMTue4AczOrHSm16r+5fvUqVWSktMWURVSq1VtzHM6+ddr1X9y/epfOu16r+5fvUqVMi43zqteq/uX71L512vVf3L96lSohH+ddr1X9y/epfOu16r+5fvUqVEJwelFqZi57h96u/nXa9V/cv3qalRCP867Xqv7l+9S+ddr1X9y/epUqITk9KbR5XPcv3qf512vVf3L96lSohH+ddr1X9y/epfOu16r+5fvUqVEIx6V2vVf3D71IdK7Xq3Pcv3qVKiEf512vVf3L96l867Xqv7l+9SpUQi+ddr1X9y/epfOu16r+5fvUqVEIvnXa9V/cv3qXzrteq/uX71KlRCL512vVf3L96l867Xqv7l+9SpUQi+ddr1X9y/epvnXa9V/cv3qVKiECdKvwbHWcjq4dZNt8olCd/raqY1XYwNiARheD9E3wt5b7upVZkLJJzAjmANCR5gnaIL0qqUBN5cVGA2j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2300" name="AutoShape 12" descr="data:image/jpeg;base64,/9j/4AAQSkZJRgABAQAAAQABAAD/2wCEAAkGBhQSERUUEhQWFRUWGBkaFhgYFxoYGBsXFxwYHBgbGBwYHCYeFxojHBcYHy8gIycpLCwsFR8xNTAqNSYrLCkBCQoKDgwOGg8PGi8kHyQqLyksLCwuLy8sLDAuMCksLDIsLCwsLCwpLC8sLywsKiwsLCwsLCkpLCwsLCwsLCwsLP/AABEIAMYA/wMBIgACEQEDEQH/xAAcAAABBQEBAQAAAAAAAAAAAAAFAAEDBAYCBwj/xABLEAACAQIEAgYFBgoJBAIDAAABAhEAAwQSITEFQQYTIlFhcTJSgZGhBxYjQtHSFDNTVGKSk7HB8CQlQ3KCorKz4RVzwvE0YzWD4v/EABoBAAIDAQEAAAAAAAAAAAAAAAADAQIEBQb/xAA0EQACAQMDAQQJAwQDAAAAAAABAgADESEEEjFBEyJR8DJhcYGRobHB0QUU4UJSYvEjcpL/2gAMAwEAAhEDEQA/AMH0o6S4q3i8QiYi6irdcKodgAAxgAA6CIoSOl+N/Or/AO0b7a1XTXDC9inZx9Zl0JmLYCgeXZBj9LSg56Poy3urEMoXICWMZfT85yk+E0jtVnT/AGFQgkWwL/K8ofO/GfnN79o32046XYz85vftG+2jVn5PyRJu87Y0T8oLp9bl1R9/hU3SX5O2wwU236zMUWCFXVsg3zetcUa6b9xqO1XGZV9FWp+kPp0mf+d+N/Ob37Rvtro9MMZ+c3v2jfbR3CdBbbrbbrX7SAuptgFWm4CAczBgDbOsCZ5UIbojicgdbRdMgeU7cKxZROXxRtpqd6nrBtLWpgFhzIvnfjPzm9+0b7a1eH6Q4g8Lzm6+eT28xzfjlG++0jyrO8O6IX7yuQuTKBpcDLmkxC9nXWN43FaC9wp7PDTbcDOCfRObe4G5eBFZtQ9gtv7hNWl0zksWGNptj2TMnpZjJP8ASb37RvtrodK8b+cXf12+2i2P6KLnw4Ba31rWbbqVnIz2LTse00k5zd00Ay+wS/MJ2xDWkbsqq5mZYhmRnClQdyEcDX6p2p24TP2DgXIxA3zpxn5xe/Xb7a5+dON/Ob367fbU/Eej9yyCx1UZJ5MC6ggMpMg6wd9dKbh3BOse2rOF6y1cuKQJ0tlxrJA1Ns89jRukNSINjK56VY385vftG+2oj0sxv5ze/aN9tE+k/ARhsSti3mcsltwN2JuqGCgAAyAQPGnvdEHtBDeMEkqyjUqR1oIJEgn6IHSRDeFTvsLmU7Eu4ReSbQQeluN/Or37Rvtqzw/pVjCWnE3jp+Ub7afG8DRUzBmmHkEACVnKAZ1nK3IRl51Us4XJcuITJXSR51O8MtxKtp2pvZvPP4k6dKsZ+c3v2jfbRrhPGbzWr1y/i8QgURbh2Oa6Q5C7mfRE7ABpJEiRuHwNq5Ytsr5WUZbi5GMvLspzAQCQQok8hsAxUte4CXCW06sEdrUsubNliA1oEZswIGZpkAEALQ+e7e0mnTbbvtgc+EEDpTjPzi9+0b7aXzrxn5e7+0b7aWOwio+VSGhVkrEZsoLQQTImdarC34VW9uZNh0lg9LMZ+XvftG+2uX6XYv8AL3v2jfbVc26a5hiNwdN5BHvmpBhsPSSN0yxn5xe/aN9tWOG9LMW11AcReidusaD8aF4nBMrFWVlYbgqQR5giRVjA4FkuKSNOwZGo7YzAHxidPA1LHumFJCXHheW+L9K8Wt1gMReA0jtsPqjbXvmqfzyxn5ze/aN9taY9DTi2tMtzKzqqhcubY3R6wj8WDt9bwoePk+uMwy3EIOXWDPbMCAJDe8e2pRxtHsj62g1G9mVcXv04JxiCPnljPzm/+0b7af54Yz85v/tG+2j6fJfdKZhdt+hnIIcEdlGjRT64Ez38qyeM4e1pyjxmWJghhqARqDB3q9wZielUp+kLS788MZ+c3/2jfbXPzxxn51f/AGjfbQwpTFKmKzCvzvxn51f/AGjfbWk+T3j2IvY62l29duIQ8q7llMIxEgmDqJ9lYXqzvBj7N613yYj+sLXlc/23ogBcGaPpJbi+dxN5tD4lTInv39o5U/Rm4Uv3HH1e0I7gDm+BNVelXFbQxV1cy9m5Oh+tltBhrEEFW9pI7qg4Rxe0GuBrqqGWATP1gAdh3TWFwb++eo0tRezNznb4/wCM1WDEInnY+F2+v7j8a64lxUX7SEplJdee+U4eNdOazBHPnVTDdKMCMna7I6osIuE9kuWG++Yhv5y0AbjaZUAcSpJkA8+pzbj9Fvj4UupTvbPGZoTUUa7M7KQQ3W2bj1E+E2XFLQQWSuoNm3JLZpzdeeZ89OVSF8ttSD6VlUOusszMBvzyeI7UfWrOXuk1u4Fl4yoq68yofXbvePZ46EsR0msGzZRbiyqjPOmoZ9NdDoy66jTelVGvYSUFqdNeZcVoDkNJypAgyIuKw5bE+3TxihvSQxg3MZdDGs7ka/4vSjlmjlXWG6QWtc1y2INuPpF2SZnXQzH/ADoa44uFuYRlW5bynZ2eEOp+tHht4RyqtQggC/8AVGv3T58BIuNy9+0xJM3cMwJ11ZrwGp8GWimJvr1jwMpuWhc/vZDjlAYd4XIAeWU8qGdbZK2ZxFjMgs5vpBvaNgnlr6Fz4d9QcRxyG7aZb1kqqZH+k1gm7IAgBtLvfTN4B58ftEFVbaR4j7/xOekzgWsQvdcA0CmertYgAw23oySNdt6J2bVs37lhUC5bLsuVQFVVTEMQNZBLHbzrN8bxguC7luWj1jZvTI1i8JEf9zYkjUyDAqy3F7YvNdF3tG2yaCBqGEbk6yP1jVy4NgJUpaoxv7DNH0oA/CCeYVMp7mFvBwd9YJ8d/aJulOCKIucMLf4Xe1EQZ/CBIGaSRlbcbA69wDj3SizevF1MrOkiI0woB3/+lvh30Q6U9OsNiLCojNmGIe5qumRmxUH0tTF5NNOfdTTtKn2fmZVdlekOlxc+Asv8zJcXvFLRVdFZWO+si7iVUNynfv5VSxdtc7sBDM92TA1CuAI59+9d8VxiOlvK2oQhwx0k3WeFIG0OTJ5z4VTF2QdQfT5zGZpHKoXABiKzbma+c/mX+CcfAw3UhOyVVWk9kObqu1wAHtOQoWSBlCiNop+NDrEIQzk7WXkdI27/ALIoVashA6oZBHZkieW9TYVyi/pEidR486h/S3Ca9K9MUOxfqMn5Qx0PwyOgZ1Rs4dWzKG+vh9pnKwD6EQd9xpWixPCrAVclu3BQNsvpG1ZZhMcnLCOVZfh+KW2dxl7ewGhZk1BgMQQkwdpii97jdoqAGO3NSNSqA7DaVOvPenlxYzToqdEAXYfTpzLl7hNiPxNoRnghROi248BE/vohxe99I4BOnWd+5uYgjzn+NBbnGbZ+t63I8wvh+jTjjSF37fZa5m2gETcM6DuunfXfwq/aLk3mstTRl22638/SajpRdGfEGdMyIPIZnGvP0SfYe+sLxHEZnuAgdm+AOemW5PxI+HdRbjXF1uK+RgSbiyNiQtq6hYaRBdp1MkEEjeg2NKntLGY3XZ+8gkhT47/GseADn1fITBRG1TT6Cxv43Xj3GaLo3eyXMKxkgMpIG8Z7oge+fbVzhd6CpH1ep18mOv7qzuA4iqdXLDsR7w7N/GrJ4sqW3hlYlBADakqxMeB7PxBplN8+77TpAUxTLX5A+U2GFvp1bLIzCz6IEsE6sANlE9kFCJ2BjvE517KthmlVOZwDIBnKbIUGd4gbztVbCcVtdfaJZFjDXAWJWFJQgIT608udV7XF7f4OFzqDmkyyjSUPfvCfuppIE5WnKszXtgj4Qb8ybL5W6x0zakAK0TJ00Gm3kDRPg/Q/DJZVnt9azFJz7CQG7IWMoIYSDPo+/jhfElZbZc2pEAnMuYdoRlB5FYnUbCZAovicYi4W3kZYVAfSUtC25111OndyjSkio260yVKNEZAzMxxmzHDrZX0VtXD3fjXQCBr3GfKqnyYD+n2v8f8Aoapel3EIwy2xEMq89ouOQNPAD4VH8mB/p9ryf/Q9aKd7X9c5tewNv8fzKHSWwbnEcQi7m68frE61V4j0fu2ULmSojNvpJgeY1rW3uF2zjsRcS4GuC4/WWoIZUz6shMByAuoB2O8iDY6WXrjYXqwM5bKIRGmQ2YtrssBRB1lu4UlqxFQKOJ0KWiVtM1Qglulvlx855uDTk1t+D9BrT4dXvG5bf6TNlKnVbqW1WDt6YkifKgOJ6NXBZS4gzFmuCJG1tlWRrO7ePsp4dTn3TlMjLgwJmNNmPfV+7gchAfcpm3iDJ850HhvU3/RiuIS205WZRmAA38NYq24CV2sfpBRkd/8APdW6t3P6ptj+fxtyhvHOAdXbwqhiRduXkGmoyXQvkZkGi9m2pwKJy7p5dbcNY9RUBVT6/wAzo6GiwZ/+v4mMu7n+eQrqa9FHQPDm2xZWVwgaUuEjN9MCO2GBHYU+EHaay2P6H4hFDqnWKVBJTUjQkypAOgUmQCNtaqmqpVDYH4xBpOuYFDVzmorwbo9fxOtpBlzBSxIABMb/AFoggmAa1/CPk9tG3dS/m622057TMBERkAdSrQQWmA2vIa1epWSnyc+HWVyczzi4agLnvr1DjPya2V7Nl73WHOEVsjZiB2R6CgdrKpkj0t9CKwq9H7xtLdCdhs2UkqpOXLJAYjMDnABEyZjarUNRTqrdT5z+DKOrC14GYk1f4YhUvOkqp9jag+4/GiPzcZLd5rwylERlGZCIdysnKTpoeY1o10swgS8tlO1ks2LY0ALFEFue4ElffTDUBFl88SadMhrnp/qZG2BHuqRUFeldHfkxtm5lxNtsucr+MK3J6sOAQvZAgnYToO+jVv5LsDIGW7qVB+lPN2U8vAd1LqVkQ2vKK08cMUstG+K9F7iYv8HtZXZkNxBmA7EMwBLQJCrr38q1OC+SoHP1mIMKrlSloCShjXM2x38PGmWtzJ39Z52RUWI2o2nRrFFVYYa6QUR5CE9m7JQiNwYO3drFCcWhVirDKykhgdCGGhBB1BB5eFSBJLXHMHO5qzwr8avnXTcOeVlWGdSyyD2klhmXvEqwkcwa1Z4ELGHMr2/whlYmdVt5gjKDsrEOQecHuqarhVk6emz1BnyMzI8UP0rez/SKiwaPcJVZLfVA7/bygGtQnRVb1s3M7KxZhGUFYRR5Hf4TpUvDuCnBXLbyLjE3FcaAQCoGTNBJl1MHuqorJhQc+EGoVCxb+m/Pvmbx+AvWYNyVBGnaBB9o9h9oqj1x763vSfidvEWcthGYfjGJUooAB9EsAGYzy5Kaw4wbM3olZI3BAGYSupGkjUeFNRrjMVVplSAtzeQFzXBajd3oywUFWnsKxEQZbkN57p+FIdHIyFm9LcRBG47zO3hUdsnjGDRahv6YFBrXfJgn9Y2j4P8A6GrL4yxkuMomASBPnWs+TEf0+1/j/wBt6YTxMyrzOsfYLcYcLv1r84n0tJ9sUa6c8Qb8GVrTsjW3AeGykZgRGn6QGnhWe43iAvFXcnsreYMddBmYGY10nlXfSPE23t3Bauq+bEFwO2CUIJB7agQCQsEzK8xrWNlJqKen+526NVF0zr1uSPgsO9HcPduYXCsVzBTfbNDM2lxJLGCN8okkbHnE3sTg1/BsJcgGPwlh4Syrtz9GouhfSLD2cGtq7eCP1d9YKuQDcuIV1VSDoCafD9KLTOqu69Wr3dwx7NzMQdATuw0gnSkszAnHj9YoLupjxx9JkbnDy91VJ/szB8lBA/zVrLuCUX2tuAXS5bRNJ7S3VDEEbDLIJ2hhzgVRwWOw4Ks4W4eqAHbZOrfIkt2V+k1zDLt2N9aNLxvDNexTs9uWNo2CQ5lpQ3i3ZJE5Y2BhjEzNVqsWYX6RqUwikAXuf9Szc4O7raFsBsjYrSQJzXrIInn2mG8R8aDnhZQNazBsi5pEwRBcET3hxWk4V0iwyAE3k0ZyNSTDPaYbQNQh9vnWexmPHWOyshHVBVOYZSAioAW/wn491YmLNTFuZt0wIYgjFvvN5xHgBt273aki0/KNEF0+wy5/VoaMM1vKjiDI0HjmIg+R/nepT08w9yzcFy8ouNbuJBBIlwxUyqxpmy6x6M9xL8Q6X4JjcK3FYtOUwwjsaGWXTt/v7pIxCg+3aR+Og+kwr2gPeU/CKxjBN1mLQblsdoEMC6qigg6iSy77Zu7Z8EWFy7I7LMuUbHcDNtqNf8p7qHL0hwgDA3Vab1hho/oWjbLbr3odP/dXG6YYHOGF6O0DOS5oqhIWAsekH2GzeyilQKgkqePsP5i9QjFsA9OhhC9hc122zbhztt2gDtBO4Brz/il5FweCzW5Is3MsmCpBt6TB1IIHsmthiOnODzIRemHUt2LnLKD9TuHLuPtzHDePYUYewly7DJaAYZbhhxkJ1Cwdc3MjSm6YVEQOyk26f+/zK7CxAbHhiFej2JW5eAC5ly6yCNArwDmXT051rG8UuFsRhy2p6rCknmZA1PieZ8aOYHjmGt4lLoxEBVYNNu40gjTQKDynfmO41lr+MDXLTTotvDq2h0NtVDctdRy9k109Mm0cW9smrfefZPa8PeOckQWOIXfaep1HKNAQPGJ5ip0ukMMoBMrAJKgkXHjUAkCYnQ+VZG304sdZm6wR1yvqLg06ooZ+jOx950gb1Zs9NcLmU9eIBX6lzldZvV9U/GlsjDbjrMmw3ly9fUZIJiH0J77TBTA55So8NeUCifDX7RkcnO+xLqd+dYkdILBIcYhvRZchDAD6IoDEGSSog91zwmjWG6YYdZi8u1wbGe04jkAdB+7enZyICkcQziH7Mx2QB7JLA776EUKIXrrxCpmLWhmKAnViRJ3jMxOkE1F848MRBxCbL3784012H8k1TPHLGZ2F5ZNxfWEquSNSNh2qq7ECwjRSO0yjx3DI93OVB/GLqsT9JiW05xLc+YOmmtbpQ30C7dq6J79OsIJ9rsKkxmPsnIouLlW28wSQGHW5Vnn6Qjz5aUJ4/jEcDKQTKTHh13s0zqNNvbpTJOZvprtUe+EujuCnCg9/X6eIT7QaXEsATdB0hOvaDrMPYEAREzHurng3FLaYe2pdQQGkE6ywE+3U1InGbZvtLIFy3QCW0JZ7TDcAR2SNCduVZWNUViyji/3E1qiFLHqR+YLuXF6pVhSpVbcGAoLG7A1B5GQP0al4sUNj0VH/AMPbTVLJUExuY7/WqocUgtBS6Etl7mK5jrpPZIzHXlzrrH4i11AAuIWz4fQMvorbIYnWdDA8K1qDYWvzGtt3m9jZRb4+fdOBuoPO3YHwU/8AlUd1QTaPeV9ssw/nzqG3jwfSdNrIHbXZUtj4az5Gq+KxoAt5GUkBY7QImXJnXyqChL2j1qqtAG/Tjr1lbFqhcyit2mEEeZ3307qv/JuP6fZ/x/7b0DOK+kiQdW1kAeiR/Puo18m7f1hZH9//AG3ro0wRYTzuqZWuw5yJR6Wj+l4n/uXP9RoEBWi6T4V3xmJCCT1lzu72PPwU0O+buIj8Wf1l8PHxFMVTa8wM6qcmDwKZhRfD9D8W+q2pkT6aDT2tUf8A0V0zi8kEARqPb6J8RVO1S9gwv4XgbldwGILpiNaM8Y4MEZhaRuzcKaEtMSRvEeWvLXlVD/pzzqpA1MnbQTy9nvFMVgReLDAi8qNWjw2uEX+fr3KpYXg4LoHO75TzBgZo2EToJ5amO/QcEwynq1IBUXBIgEQLrDUc9DSa5wB65q0dQA1D/gT9JlXILH+e6pVAmvSOCdDcPcus1y2G/EZQSwAJNzOSoIVgcqrBEdk03SfoNbm51KJaKQIAYLJVW9Yx6DiDPp+FZ6mpSm4RpmpahXQVAMGeeqtcijvzMxXXG0tvP2sudTNv0spaYzFBzYKdjUPEehGNtOy9RccL9dFYpzGhKgnUEDTWKurKxsDNXaqRiA750qkWrcdFOiucscVa7PZUI+dHBN2zLQI0KOy77nYRNEbPybYd1uyzqcwyMDIRWdRlymc8AkSSCf3yNTSUkE8RDtdrTzTNV3hf1/8AD/5VoMb0AvYdg/WIwDSshlkKTJiCN1Iial47wYYa41lWZxJuZiAD9JGkA8snxq5r02FlN7y1NSHzAttBTqgo1j+jDKLZtn8ZlUK2hB6mw7Ek95vbAGNq6w3QnEG5dtk21a0mcyzQVBuDswp52m3jSO+pKm9pI1CBdx4gV1EVHIrSN0AxmViyooUMXlwcuUMYOUEycpgCfZQnj3Q7F4WMyB5zAG1Nz0IkkASo15gbHuqUW4h26OLqbiD2In/1VfEmvR+A/J7avYS1duBg7W3ckOQey7LBDAqABBEAEnmafiXyZ2Dafq2uBwxVCzhkBBX0oSdidjvT1pHpKlibieVs1WeGH6QfzyNF+J9AMVYE3FTUSIuKdIY/uU/CqWD4Y9u4A4A32IPeOVQ4IEKQJcSvjD2286r5j3n3mtJj+AJlRgzZ7nVMSYIGdLhYACNJUQTr2TQXEcGuKSFVnALAFVJ0BMEhZiQJjwPdVwh2gxbHvESoznvPvNcFj3n3mpDYf1W7/RO3uqNbLEwAdpHl367iosZBNpwzeJ99cs3iatW+HM1t7gKRby5gWAbtmAApjMdCdNgpPKk3CmCySPRVt+TZiNxv2dufsNAlSZUdCBJBAmNQYkcteeta35MF/rGyfC5/tvVTG8P7C5vXLR35ii/uBq98mdorxG0DuDcB9lu5Vj0kLyZa4q0Y+9/3Lg9+cf8Al8KJXnhQfH/xtfbQTpBjVXH3yeVx+/cE+HnTvx62ygSPjyFsd3eh99AqAUisVqtO9VgU+om56Pt2B/dj/M32fCsr0kjO/PsmPOU/hI56kV3wvpZbtiMw/wA33aH43iFm6XLOslCqa3BDnLBaE7QgMI8R3V56nQddSXIxOtRpkaVqZ5Nuo8YWx6qLzDLtiGOu5EpJju7J9unLUSrDsjmUB99q2Tv4z7qV/iAZi4vWpL5iWzcyGIjq+bCT7O6qyxpF+0Iy7s5BhSv5Ke7SdhzrooQBmYxpapHHzElwaFr6JIkOzaGdFsBj/wAeIOvOjPR1B19tW/KDNP8A3jNBsFhgt4XWxNgkCN7n5M2x/ZeXxq7gsQqXZNxCJJLjNk7TEx6GbmRtUVWDMLeImqhpnTfuXlCJ6L0eJdyxMQcMWldxlyrBDkLpr7F21WrnF2XPfBOzCdCf7K5y56RpWR4L0otWmuM962xfqYjrP7J2J3tiOywAqfiXS207OyXUBa4ja9YDCq6mYTxTzjeudqaJqVjt4tg+fhMOn0lbsEVhYi9x5/PvmjwOKUX3YAwBcIUDtEm65AA0gkBQAY3HnXXE8WLl1FInrEEKQDor3CVYHdgTqBPo1lcL0qQXi73bZGsRn78w+p3k8zvVq50vs5ey6ZwwKGG0IdzIJGhKOy7GZiq6dGpsTbp+fPvjV0r9ltKnrLXDoLXIjQqxmZgPYJIg+loddt58LmCcdrT69sTOxF0d28x7I8ayGD46iO5zpDKF3P6H6P6NX8J0osot0G4utxWSAToLhYnUadk1QUmAwDHmi+69ukv9IzLWgdVzHmBH0rpEb/WJnx8qy/S9y15GbUtZsMfMqC2nLf4xyqbiPSNHa2Q69lpO/O4X7tdx7qEce4gt24rIZC2bKE7dpAQRr3Vq09IqQbRpRg/qzNHjccDdRssAPm9KcuWzhC8Bd8yhvdMGaMcEvLcxXEGk/iOyCTMEXmGhAK77ciYrCDiA6xCRIDGc2U9lrNm2ZB7xbM+2jHDuNW7V/EsphLtuEHKSLgKwfRUZlAAEDKI0rpMwJwfN5zHov2Z7p+E9A4sc1rEwRo0k6HRQ55HWWAWRO40MGX45HU3GfsiDmHpZZvkESBqRlIkaH21nH6WWXS6rPPWNrAjQuZPMeie/38o+M9KbT27yI2YMQF2Ejrrrnn6rL9nKo07jvbv7j94aCjW7FN6kH2evHyh3gWMU4YKFc5bDFjEjNcGddhoIGuu7DUVeu2AbTMQRBfRhB0RW1BA1kVlOEdLUTD27TgDLbykysz2R4zsx5VaxfS62yMouBSS+0H0lcQJI7wJMfZtWrTXrNvY1QT3Z304GiKCWOqCTzy3FGYn+8JP768/xy/TQYkLrtGrNMQTpM8603SXj4vuhBBAYsYYEenI3gxl8DER2tzk8Sx6xm2BAAMg7Z+7zpVd1IspjKaOr5GJosXgwLFliwBjCqFjk1kspmdDJcRHjNQYC+LaF2EgBTABLZsjMsAEEnQNOw0nTcXcxZzWyNQotDQgQEFuREjUEP/zJNW8JxFRaCONQq6iJzBYjRojlO5geiCad2yimVv6osU2NQMRiS4+8OsaYBFmI31y6fbNC8YqhmAj0dI/u39v8vlUVzFkklvV713iPW20qjfvMTMjYDdeQOnpeMfzFNFZSvMXWVi/GJfx1qMO7ZSJuQNNP7dVG2gMxrzqPG2AcOHGwXDrqdZNrMI8IfWI1mqWMxRa0ykgs11nOq7NHjprNRYvFyuUHT6P62nYtqhMTE6b71lB5kuud1uQfvNN0gwQS1aHpG53/AKTvlHkMs+z3VugNkrxO2rEMQ14EjmQtyT7d6pcQ6Q9Z1Id17GUyBEFDdyiNZ9Id+29T/Jsw/wCo2ADMdb/oeKCciKtyZU6Wp/TMSf8A7bn+o0BUVr+kIi/iGAUn8IuA5kVtNCB2h3kmgfDsF17ZIVOchfaT4ewjQHQxVkpsReQ1QAweKRFaDh/RtHcgtcEIrhRkJYPlgZzAQ9r1WOh00oa3C2LKBpmGY5hGUAE+Z0UnYSNYFR2bHiT2g6yhFMRrRa70aujUagTJgiMszM7HsmO+KHHDfSusHKucAjvUGNfYPfUAEyXBU2IkRorhPxMef7zVCzwpzJB2EneBoDz8/iKK2cMQmU7gGfYzfZSqwx747TGzH2GDXTWpI15VYxnA7yAtlB1ygLLGYB5DkCJOu476JYLgascOrDW8Ek9qVz3UtkgSBKlidR3edN7Bzg/OLFRbFhkCCNPhXIAo/wBJujv4Phw1tSWF10mCWgM2pgkH8XHcM2m80Zs9B7JIBDgkWzq+4ZLryNNiiKZ2nzioWgWvY8Rb6pUAJHMwd4VWIrV4roeXuZLTFQuHN0zJ9FLTETrBPWHuiPbUdnoX1mCt3kLda+bskgCVurb57dlidY2qwotxKtWWZVqt8MOj/wCH/wAqK8M4CjLYZlYm4bwYTAi2rlYjUahffU3FVgIBvkbTxz3IqjiwtG0Tdr9IMC0lWpcRYZJ7DlYBDQYggcxpvI8watYjgt62AWSQSYjWYmduWh1pZpsL44llqJjPMpMNKWWpzg7h0CMT5c6iu4e6oLG0+UEAnKYBIJAOmk5T+qe41AEYSBOKq400VxnR3EIFbJ2XC5DI7QZFuAgbxkZSe7NrEECfhXRFna6MTmTLaZ1yEasubQyDpKkU5UJmapWVRkzLMas8LPa9h/dWp4r0Dt21lLjyTABgiYbnAJGZY22POKAWcJ1bETJyk+E5nXTw7PxqzqRgytFwxDCQ3j2m23P7zUBo0ejmbrSCwyvoZGUgjPB0JzEHTzE1Z4x0KZGiy+ZTJUPCtCwNTopO55aCrlCBeU3gkzMtXE61aw/CrtyMq7iddJETIkaiJNTDo5fJyhQWM6ZhOhUaydDLD3+BqkveDjXNEsP0cvuAyrKnnIHwJFTYnovcRC5IGXkdzJUaFZH1h8aiRugZrZG4I9la35Mx/WNjyuf7b1Bw6wV7NxSsDUGZIELPkSd/0TV75P4/6pZjab3+l4qQbybWhHjGCLPjCCOxfdjM7ERyG+n88wfRQL+FJ6Wza5go0tN4d4mZGncdQe4tjUS/jFLpL3D9aIhbgMyNwxXas9wa2LdzOblr0WH4wDdWXn/ep9KqgVbnr+IPp6pL7RcEYmgwD9XdzDKxFlAQRKgDTcHfSI3586FcLsNfdIMfRwSRIlbN3QkDQsBlH/FSLdOa7DWYdSB9KkiHzDmPLy+FvgNzqeVvZNr6NMW7iNuw3Z80cpI1AFJWvTUsSebfIx501ZgBtOPJhK7ZRJ5XLhviJaWE3NxOXRbo/wDe2YGFJQtAVSWGZtEBJ+sYPJSfZzrScZxRu4pnQJkGtsddb7LMLQuEDrPrBG3J9LlFU+GdCsfiUPU2c9sNAIu2soMMSJLd9yee8VBrI47hF/CR2FRMupAkLcNFu2kMWz2w8lY9P8GSBqfVPvqu1s6kggNbLLPdDCf1lbzrSW/k94sAguYfOECLpcseghtmBDifQ33rkdAOIQM2FuaWim9s6w3qudyx18aUQ20X5vG02TebYFpPhsCLmIZI0YNtB2vYSYZVKgQNx3kc6hxHBBavYYLqUulCx11TGgAncAwhGgG501q/jOjmMLORhrxLKwzdWdy+HbYGf7E7d9Nwro1ibaKHs4pjp2TZfKjC8rdkrOhUZjtqTE7jqu69q/e/mcumD+3A29JX6SoRh11km7fmNfSLk8v0t40O0UQ4f27ic+xZH6tm9Hu09xqvxvhF9xC4a/PWOzHqrgBzEkQCNNTy7vbV3h3D7qW0AtXFb6KfoLmkLdRuR1ggyI1aQBSaDqAyki5uL3iKyOyB9rGwXG054v8AD5wfjLIXSdTYk+P0Mc/AAU/CrX9Fs6bl9fK8KtJhLyn8VdaMObYJw7R2rQkQV3DSs+B75qfAWyuEtK9m8rqWkdVc2N7N6sDswdN6b+4RVUXB94x7ZQ6ao1Vm2nPqOefbzM3hMKcuFY//AG6c9LcezUCgvHbAW6gG+RZ79WcifefdWk4fh2H4MDbdY6wNmVlUSuhJjKJM67660D40JvJCxlCgsZkkOxMxuAGEf3jrXNd1ZsGdTT02UZBHtlpbY6po26pfj1vv1n3xRdWyqDLA5LgEGPWfXw+jPnt4gPZZRZcSSTbURBmQ13T/AE8/son+EKLSqsnssD2WnUEd3c5HsFdmnUphj3h8Z57UUaxa6o1/UD6oUwjdlF9QKvnFxj7B7udD+l18phWM7taQa8nt43T4H3irGH4giDNDFpmMuslzMSNOy38Kp9Kbq4jCQobPmtOF19JLeIHpEdoBroHed6xamrTPdBHxnV0WlrAb2UjNrWlni1kGxg5/JmPYmHtD4fupFmcsQwEIEIKZvo2ZzlBzDKe16Wuop+I45SuHC5uwuU9hgOyyEcpg6/q++LAYwdsGQAuHA7B12zxpMASNY20pVKomzkcxmooVDUuFPo+HrtG4n/ZyDAuT4ELdTbb1mHP0fGK88tmfZat/Fc38a33F8SptLlzFgGMQw1Y5o1Heqj2VicThyrPoQCEC8tBbAj2HT2UqpUDMbHw+81UKJSmpsRz9B97zR4NPo7vIda2/6NuJPsQUc42oLkjbqrpBmBr1hG3934eBoAmMHU3RHaa5cIAB2ZWA07tufP32Pw3MLnYuCUCIpDGB1RWAAsCGuP7Z3mQ5qq2Av0ikovk2PPhCVvA5VuDWA2QDlC29IE6AZjt40OsWf6ST4XNO/tj7ndVu1jnYOOpva3HYEWmYQQgAlVnfNuOQoLcxFy3fzNbuKptuO0pXtFmYDtAaSR46DxpG/uWvHtRa+AYYwGHhJ338/Rt7/GqnFQOqbXUsqx5m3Pwzc+7vFVrfFQFg5u/Zd9I5+A1oZj+Jk6BSRmDSSNSAB3+E7UoOLxa6ZySSOkv4tl6wiNQtvw0drcDwkzy5jXupfJ408Sw571uH322NVX4oczuQAYtQM8E5GSRI22NW/k8H9Z4cdyv/ALb91NBF5dlIBv5zBvS/Df03EEflrn+o0FVTW2430fvXMTiLnVuLZu3IfKe12iIXlvpJgee1CxwIEGLV6R6WhJ35wCBr/Gqh+hMGW2QIAE95rrX+TR7D9HTdcJat3HczC6CY1P1uzAIOveO8ArE9FXtgdYLimSCTbZFkbquYakDxPfQaijmSis7BVGTBWFsO/oyfbp8T8K+lfktwwt8Lwyjcpmb+9cZnPn6UeQFeFWsGFAgeAFe8fJviJwFpTugy+waL8IrMlfe1hOhrND+3pBibmaylXAeu5raDeceLLSy0pqFcahYqGBYcp191WuJNiZNlpRSmoL2OVTBPu1ouIAE8SeKUUladqepkRopRT0qIRopRT0qIRopRT0qIRopRT0qIRopRT0qIRopRT0qITiK5dZ3qSo7jQKSyyRPmH5W+BnD8Tvi2hFt8twZR2RnAzbaDthjHcaxBJr0T5RuIvf4jfcyoDZEH6Fvsg/4vT8rgrKYrEuF9G2QO+zaJ8ySkn20K4vaaW07Bd0Cya1vyZCOJ2PK5/ttWXYyZPM6wIHsA0A8q1Pybf/k7H91/9tqZfMzDia3iXGsOMRcDXkVldgQx1BBIMbRXQ6RWI/8AkWj/APsUfvaR7O815z0wP9PxP/euf6jQgNSDQBzeaBXsLWnrNvj2GLhjet5irLma7nUKChylWVkEwNSJJt+kIC0M4xjOtu6MrKuilQoUzBJGUAHUxPgKwWBtZ3A5c/Ian7PaK3/R82Hu5LwOsZYYqJnYxrtHPSPGs1dLWUGdf9MG8mpb2feV3YW7T3fVgJPN2nKPIBWPsA516j0d4h1NhEtwDkXz0UD36CquCwNlAAltABrtJnTtAtJmAPHTwqbGWyVJXcd38KoaBVRb3zc6drU7/HQQ5wbi2QnO5YSZmSwYbjb4UeHHLcaEmvKbfECrmT6Wp8wIn3Ae6ijYuQCSQSJ9n2VK1jbEpX/SgWuZusRxfNoOyOZnX4a1QFyCCCCRtodPKSY9kVib3EWUhlJEHtf8jn59x8oOcM4qLig8+f8APdWmgq1ckm8S36caS3HE0tzizEcqrO871Xtmp0roU6KrmZezVOBC/CcTpkPs+yidZ2yYIjzo/ZuSAaKi2N5zdQlmuOs7pUqVKmaKlSpUQipUqVEIqVKlRCKlSpUQipUqVEI1CuL3zlyjnRRzpQu9bzGs1Y9I6kM3njfyk8K+nSB2nt5h4sjMCP1Sv6tefXbWn8869S+Wgm02FcCSA5jvCvaJHtEjyJrz3GYcKxCmRoVP6LAMvwI91JYbQDOlQbtAVMo4hcMbZ7BV8uhBGjR4tqs+FXfk2X+tLPgr/wC29CsZhAYPdpRP5Mz/AFpZjuuf7b1opLi4Mwahjv2kWtB3SbCtc4hiQo3v3BOsA5mPLwBPsqy3Q5QJGItuRGYBbiwCAZm4gB35a+Fd8csTxG+JABxDyeS9ptTOk9x5GurtpM0oTGsA6RPfqQTOsgLrVar7etozT6c1Dxf3yOxw9LROUz4/+wNJ8KlIfTq1JbcQCduUDUmnUSR/PvohhsWtpiTkDKcsXVbQwDMZNZBH1gYPcawgs735nfY06FKwO3wmt6OccJGW5Kn9IEEe/wDn31qbF4EBhqPfXlHC8WzPlth7jKruzKGOiySWDHYKANOQ761vBePLpII7yAR7+XLetAqbDtaaqRXV0t6+l1EXSvDNauLdQkJOoHLfXz/iKs8D7RzEyI0G6lTJ25CSSI2JNG8Vh1vWip1DDfmDyPnoPOspwkNYutafTISR/dJ5eEx7DSK9PY1xxNdJzUplDyPPn+Zp+M8K620cvpR7+8e3+NZ3gmPZTruuh8e4/wA8we+ttw55+ysn0swH4PeF1R2W9Ifv+3zFMH/GRUHHWI01W5NFvdNfw7GBvhrRZRzFYHh+OC9pmhAMxPh3DvJMACtbwHibXc2dcvosnOUYEb8yGUg9012qNQMJztZpzTJYcQvbWiGAvfVPP99UM0UxxQXnGtNddwnIdN4tNBSqoMfpIRyORABny1mulxRP9m/+X71YpzrSzSqD8JP5N/8AL96uTiz+Tf3A/uaiRLNKqY4kJjJdn+4f3nSpBiT+Tf8Ay/eqLwlilUBxB/Jt/l+9XJxZ/Jv/AJfvUXhLNKoBiD6jf5fvUuvPqN70+9Uwk9KoGxB9Rv8AL96qzcSaYFl/abf8HmqswXmSBeWrpqJbVQi9cP8AZgeb/wD8muma6AYVJ5AuQJ8SEMe41mPeMZ6Inl/y+W4TDtyi8PbFs15ngW6yyPXtAA+Nrkf8BJU+BWvQvlRxN3E3LdjEWupVM5VlOfrA2QSJChY2I1gnuKk+V4XFm1cDoZg8xGZdoYa7jlrE+VXIVwUHOI1HagyVOmRCL4aaOfJ/wK1bxVu4GZnAbfQCVYERz0/fVB7YKrct6232/RYbo3iP55El+hZIxieIaf1T/GsKM6uFv1E7moo0qtE1V6AzP8dsZcbiDJk3bm0xBY7xXA4axyhCrs09lSSQAYJbQZRpIncGrXTPhpt3rtyQc11oABJ7RJ7oG3fryqLh2HvIhNpXS42ZGc9mBpmVeYeQNRsNtYhpKsC15kpMyWQL0vKHEsR1J6tYzj0zvlI+r5945bb7Lh9m9jL4t2LQZ32WAYAGpLPJCgakk6eOld2Oi1x2CpbzMSAArAkk6AAZq98+Tz5PLfD7Hahr9wDrWB0HMW0PqDv+sde4BlPsyO7mZtTVq3u+PVAXCeg97C4Y28PpdcfS3lQSf0bYkFE8dGO+lZi7w+5g2y3VKn6rFWCMO6SBrtpuCNJG/uy2h3U17Dq6lWUMp0IIBBHiDoagaUjN4zS/qTadidtweZ5Bw7BdaJdjrsqkiBy/htI7iaCcbt9VilXD577jKWRZcqCYZWP1QVneOVeyWuiOGR8yW8k7qpIQ/wCHYeyKKJhEC5Qqhd4CiJ74iJq5oXWx5myp+tG//GDnx6Tz/o3fV5E6jfujkT3Df3UO6aYXEYjLbs2GI53G7FseTH0vYDXo+H4FaRyyrEkmOUmJ09k+2iGWpFEmnsMyv+pWq9pTHx6TwbD9G8Qr27NwhgO0Ms5ZB5zqAs78xHkPS+E4PKotoJgfvMny1o+3BrZfOV1I2nTTw5b8quWrCqIUADwEVo04NJc5MjUfqZqoFtx4yjY4Tzcz4DQe/c1cTCINlHuqalTCxPM5bVGbkxop4pUqrKRUqVKiEaKelSohFSilSohFSpUqIRU0U9KiEYrTRXVKq7Re8IG6SdHLeMstauA6+iymGVtYKnkfgZIIIJFfN3STozdwd42rqkanK0dl1H1l94kTKkweU/VMUF6U9FbWNstauCJ1VgO0rDZh5d3MEjYmgrLBrT5m4RxQ2GMjPbeBcTv7iO5hyPs8RuOiuFX8JtXbRz2mDww3HZOjdxB09oBiROb6QdEXwl1rV4EMNiPRZTsynmDHsIIOoIon0A+jxaoshXDTzByqYkHYiNGGu42rMQpcX5vN6PVp02A9Egw1x/odexRJtvbCOcxDZgYOoByg+B9g7hUNvoBeUKFaymWRIzmVOsagTrOpnfSIilSpooIBt6TP+6qX3dZsuiGBtYRmuXQXunRCoBCpGsEkHMTue4AczOrHSm16r+5fvUqVWSktMWURVSq1VtzHM6+ddr1X9y/epfOu16r+5fvUqVMi43zqteq/uX71L512vVf3L96lSohH+ddr1X9y/epfOu16r+5fvUqVEJwelFqZi57h96u/nXa9V/cv3qalRCP867Xqv7l+9S+ddr1X9y/epUqITk9KbR5XPcv3qf512vVf3L96lSohH+ddr1X9y/epfOu16r+5fvUqVEIx6V2vVf3D71IdK7Xq3Pcv3qVKiEf512vVf3L96l867Xqv7l+9SpUQi+ddr1X9y/epfOu16r+5fvUqVEIvnXa9V/cv3qXzrteq/uX71KlRCL512vVf3L96l867Xqv7l+9SpUQi+ddr1X9y/epvnXa9V/cv3qVKiECdKvwbHWcjq4dZNt8olCd/raqY1XYwNiARheD9E3wt5b7upVZkLJJzAjmANCR5gnaIL0qqUBN5cVGA2j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2302" name="AutoShape 14" descr="data:image/jpeg;base64,/9j/4AAQSkZJRgABAQAAAQABAAD/2wCEAAkGBhQSERUUEhQWFRUWGBkaFhgYFxoYGBsXFxwYHBgbGBwYHCYeFxojHBcYHy8gIycpLCwsFR8xNTAqNSYrLCkBCQoKDgwOGg8PGi8kHyQqLyksLCwuLy8sLDAuMCksLDIsLCwsLCwpLC8sLywsKiwsLCwsLCkpLCwsLCwsLCwsLP/AABEIAMYA/wMBIgACEQEDEQH/xAAcAAABBQEBAQAAAAAAAAAAAAAFAAEDBAYCBwj/xABLEAACAQIEAgYFBgoJBAIDAAABAhEAAwQSITEFQQYTIlFhcTJSgZGhBxYjQtHSFDNTVGKSk7HB8CQlQ3KCorKz4RVzwvE0YzWD4v/EABoBAAIDAQEAAAAAAAAAAAAAAAADAQIEBQb/xAA0EQACAQMDAQQJAwQDAAAAAAABAgADESEEEjFBEyJR8DJhcYGRobHB0QUU4UJSYvEjcpL/2gAMAwEAAhEDEQA/AMH0o6S4q3i8QiYi6irdcKodgAAxgAA6CIoSOl+N/Or/AO0b7a1XTXDC9inZx9Zl0JmLYCgeXZBj9LSg56Poy3urEMoXICWMZfT85yk+E0jtVnT/AGFQgkWwL/K8ofO/GfnN79o32046XYz85vftG+2jVn5PyRJu87Y0T8oLp9bl1R9/hU3SX5O2wwU236zMUWCFXVsg3zetcUa6b9xqO1XGZV9FWp+kPp0mf+d+N/Ob37Rvtro9MMZ+c3v2jfbR3CdBbbrbbrX7SAuptgFWm4CAczBgDbOsCZ5UIbojicgdbRdMgeU7cKxZROXxRtpqd6nrBtLWpgFhzIvnfjPzm9+0b7a1eH6Q4g8Lzm6+eT28xzfjlG++0jyrO8O6IX7yuQuTKBpcDLmkxC9nXWN43FaC9wp7PDTbcDOCfRObe4G5eBFZtQ9gtv7hNWl0zksWGNptj2TMnpZjJP8ASb37RvtrodK8b+cXf12+2i2P6KLnw4Ba31rWbbqVnIz2LTse00k5zd00Ay+wS/MJ2xDWkbsqq5mZYhmRnClQdyEcDX6p2p24TP2DgXIxA3zpxn5xe/Xb7a5+dON/Ob367fbU/Eej9yyCx1UZJ5MC6ggMpMg6wd9dKbh3BOse2rOF6y1cuKQJ0tlxrJA1Ns89jRukNSINjK56VY385vftG+2oj0sxv5ze/aN9tE+k/ARhsSti3mcsltwN2JuqGCgAAyAQPGnvdEHtBDeMEkqyjUqR1oIJEgn6IHSRDeFTvsLmU7Eu4ReSbQQeluN/Or37Rvtqzw/pVjCWnE3jp+Ub7afG8DRUzBmmHkEACVnKAZ1nK3IRl51Us4XJcuITJXSR51O8MtxKtp2pvZvPP4k6dKsZ+c3v2jfbRrhPGbzWr1y/i8QgURbh2Oa6Q5C7mfRE7ABpJEiRuHwNq5Ytsr5WUZbi5GMvLspzAQCQQok8hsAxUte4CXCW06sEdrUsubNliA1oEZswIGZpkAEALQ+e7e0mnTbbvtgc+EEDpTjPzi9+0b7aXzrxn5e7+0b7aWOwio+VSGhVkrEZsoLQQTImdarC34VW9uZNh0lg9LMZ+XvftG+2uX6XYv8AL3v2jfbVc26a5hiNwdN5BHvmpBhsPSSN0yxn5xe/aN9tWOG9LMW11AcReidusaD8aF4nBMrFWVlYbgqQR5giRVjA4FkuKSNOwZGo7YzAHxidPA1LHumFJCXHheW+L9K8Wt1gMReA0jtsPqjbXvmqfzyxn5ze/aN9taY9DTi2tMtzKzqqhcubY3R6wj8WDt9bwoePk+uMwy3EIOXWDPbMCAJDe8e2pRxtHsj62g1G9mVcXv04JxiCPnljPzm/+0b7af54Yz85v/tG+2j6fJfdKZhdt+hnIIcEdlGjRT64Ez38qyeM4e1pyjxmWJghhqARqDB3q9wZielUp+kLS788MZ+c3/2jfbXPzxxn51f/AGjfbQwpTFKmKzCvzvxn51f/AGjfbWk+T3j2IvY62l29duIQ8q7llMIxEgmDqJ9lYXqzvBj7N613yYj+sLXlc/23ogBcGaPpJbi+dxN5tD4lTInv39o5U/Rm4Uv3HH1e0I7gDm+BNVelXFbQxV1cy9m5Oh+tltBhrEEFW9pI7qg4Rxe0GuBrqqGWATP1gAdh3TWFwb++eo0tRezNznb4/wCM1WDEInnY+F2+v7j8a64lxUX7SEplJdee+U4eNdOazBHPnVTDdKMCMna7I6osIuE9kuWG++Yhv5y0AbjaZUAcSpJkA8+pzbj9Fvj4UupTvbPGZoTUUa7M7KQQ3W2bj1E+E2XFLQQWSuoNm3JLZpzdeeZ89OVSF8ttSD6VlUOusszMBvzyeI7UfWrOXuk1u4Fl4yoq68yofXbvePZ46EsR0msGzZRbiyqjPOmoZ9NdDoy66jTelVGvYSUFqdNeZcVoDkNJypAgyIuKw5bE+3TxihvSQxg3MZdDGs7ka/4vSjlmjlXWG6QWtc1y2INuPpF2SZnXQzH/ADoa44uFuYRlW5bynZ2eEOp+tHht4RyqtQggC/8AVGv3T58BIuNy9+0xJM3cMwJ11ZrwGp8GWimJvr1jwMpuWhc/vZDjlAYd4XIAeWU8qGdbZK2ZxFjMgs5vpBvaNgnlr6Fz4d9QcRxyG7aZb1kqqZH+k1gm7IAgBtLvfTN4B58ftEFVbaR4j7/xOekzgWsQvdcA0CmertYgAw23oySNdt6J2bVs37lhUC5bLsuVQFVVTEMQNZBLHbzrN8bxguC7luWj1jZvTI1i8JEf9zYkjUyDAqy3F7YvNdF3tG2yaCBqGEbk6yP1jVy4NgJUpaoxv7DNH0oA/CCeYVMp7mFvBwd9YJ8d/aJulOCKIucMLf4Xe1EQZ/CBIGaSRlbcbA69wDj3SizevF1MrOkiI0woB3/+lvh30Q6U9OsNiLCojNmGIe5qumRmxUH0tTF5NNOfdTTtKn2fmZVdlekOlxc+Asv8zJcXvFLRVdFZWO+si7iVUNynfv5VSxdtc7sBDM92TA1CuAI59+9d8VxiOlvK2oQhwx0k3WeFIG0OTJ5z4VTF2QdQfT5zGZpHKoXABiKzbma+c/mX+CcfAw3UhOyVVWk9kObqu1wAHtOQoWSBlCiNop+NDrEIQzk7WXkdI27/ALIoVashA6oZBHZkieW9TYVyi/pEidR486h/S3Ca9K9MUOxfqMn5Qx0PwyOgZ1Rs4dWzKG+vh9pnKwD6EQd9xpWixPCrAVclu3BQNsvpG1ZZhMcnLCOVZfh+KW2dxl7ewGhZk1BgMQQkwdpii97jdoqAGO3NSNSqA7DaVOvPenlxYzToqdEAXYfTpzLl7hNiPxNoRnghROi248BE/vohxe99I4BOnWd+5uYgjzn+NBbnGbZ+t63I8wvh+jTjjSF37fZa5m2gETcM6DuunfXfwq/aLk3mstTRl22638/SajpRdGfEGdMyIPIZnGvP0SfYe+sLxHEZnuAgdm+AOemW5PxI+HdRbjXF1uK+RgSbiyNiQtq6hYaRBdp1MkEEjeg2NKntLGY3XZ+8gkhT47/GseADn1fITBRG1TT6Cxv43Xj3GaLo3eyXMKxkgMpIG8Z7oge+fbVzhd6CpH1ep18mOv7qzuA4iqdXLDsR7w7N/GrJ4sqW3hlYlBADakqxMeB7PxBplN8+77TpAUxTLX5A+U2GFvp1bLIzCz6IEsE6sANlE9kFCJ2BjvE517KthmlVOZwDIBnKbIUGd4gbztVbCcVtdfaJZFjDXAWJWFJQgIT608udV7XF7f4OFzqDmkyyjSUPfvCfuppIE5WnKszXtgj4Qb8ybL5W6x0zakAK0TJ00Gm3kDRPg/Q/DJZVnt9azFJz7CQG7IWMoIYSDPo+/jhfElZbZc2pEAnMuYdoRlB5FYnUbCZAovicYi4W3kZYVAfSUtC25111OndyjSkio260yVKNEZAzMxxmzHDrZX0VtXD3fjXQCBr3GfKqnyYD+n2v8f8Aoapel3EIwy2xEMq89ouOQNPAD4VH8mB/p9ryf/Q9aKd7X9c5tewNv8fzKHSWwbnEcQi7m68frE61V4j0fu2ULmSojNvpJgeY1rW3uF2zjsRcS4GuC4/WWoIZUz6shMByAuoB2O8iDY6WXrjYXqwM5bKIRGmQ2YtrssBRB1lu4UlqxFQKOJ0KWiVtM1Qglulvlx855uDTk1t+D9BrT4dXvG5bf6TNlKnVbqW1WDt6YkifKgOJ6NXBZS4gzFmuCJG1tlWRrO7ePsp4dTn3TlMjLgwJmNNmPfV+7gchAfcpm3iDJ850HhvU3/RiuIS205WZRmAA38NYq24CV2sfpBRkd/8APdW6t3P6ptj+fxtyhvHOAdXbwqhiRduXkGmoyXQvkZkGi9m2pwKJy7p5dbcNY9RUBVT6/wAzo6GiwZ/+v4mMu7n+eQrqa9FHQPDm2xZWVwgaUuEjN9MCO2GBHYU+EHaay2P6H4hFDqnWKVBJTUjQkypAOgUmQCNtaqmqpVDYH4xBpOuYFDVzmorwbo9fxOtpBlzBSxIABMb/AFoggmAa1/CPk9tG3dS/m622057TMBERkAdSrQQWmA2vIa1epWSnyc+HWVyczzi4agLnvr1DjPya2V7Nl73WHOEVsjZiB2R6CgdrKpkj0t9CKwq9H7xtLdCdhs2UkqpOXLJAYjMDnABEyZjarUNRTqrdT5z+DKOrC14GYk1f4YhUvOkqp9jag+4/GiPzcZLd5rwylERlGZCIdysnKTpoeY1o10swgS8tlO1ks2LY0ALFEFue4ElffTDUBFl88SadMhrnp/qZG2BHuqRUFeldHfkxtm5lxNtsucr+MK3J6sOAQvZAgnYToO+jVv5LsDIGW7qVB+lPN2U8vAd1LqVkQ2vKK08cMUstG+K9F7iYv8HtZXZkNxBmA7EMwBLQJCrr38q1OC+SoHP1mIMKrlSloCShjXM2x38PGmWtzJ39Z52RUWI2o2nRrFFVYYa6QUR5CE9m7JQiNwYO3drFCcWhVirDKykhgdCGGhBB1BB5eFSBJLXHMHO5qzwr8avnXTcOeVlWGdSyyD2klhmXvEqwkcwa1Z4ELGHMr2/whlYmdVt5gjKDsrEOQecHuqarhVk6emz1BnyMzI8UP0rez/SKiwaPcJVZLfVA7/bygGtQnRVb1s3M7KxZhGUFYRR5Hf4TpUvDuCnBXLbyLjE3FcaAQCoGTNBJl1MHuqorJhQc+EGoVCxb+m/Pvmbx+AvWYNyVBGnaBB9o9h9oqj1x763vSfidvEWcthGYfjGJUooAB9EsAGYzy5Kaw4wbM3olZI3BAGYSupGkjUeFNRrjMVVplSAtzeQFzXBajd3oywUFWnsKxEQZbkN57p+FIdHIyFm9LcRBG47zO3hUdsnjGDRahv6YFBrXfJgn9Y2j4P8A6GrL4yxkuMomASBPnWs+TEf0+1/j/wBt6YTxMyrzOsfYLcYcLv1r84n0tJ9sUa6c8Qb8GVrTsjW3AeGykZgRGn6QGnhWe43iAvFXcnsreYMddBmYGY10nlXfSPE23t3Bauq+bEFwO2CUIJB7agQCQsEzK8xrWNlJqKen+526NVF0zr1uSPgsO9HcPduYXCsVzBTfbNDM2lxJLGCN8okkbHnE3sTg1/BsJcgGPwlh4Syrtz9GouhfSLD2cGtq7eCP1d9YKuQDcuIV1VSDoCafD9KLTOqu69Wr3dwx7NzMQdATuw0gnSkszAnHj9YoLupjxx9JkbnDy91VJ/szB8lBA/zVrLuCUX2tuAXS5bRNJ7S3VDEEbDLIJ2hhzgVRwWOw4Ks4W4eqAHbZOrfIkt2V+k1zDLt2N9aNLxvDNexTs9uWNo2CQ5lpQ3i3ZJE5Y2BhjEzNVqsWYX6RqUwikAXuf9Szc4O7raFsBsjYrSQJzXrIInn2mG8R8aDnhZQNazBsi5pEwRBcET3hxWk4V0iwyAE3k0ZyNSTDPaYbQNQh9vnWexmPHWOyshHVBVOYZSAioAW/wn491YmLNTFuZt0wIYgjFvvN5xHgBt273aki0/KNEF0+wy5/VoaMM1vKjiDI0HjmIg+R/nepT08w9yzcFy8ouNbuJBBIlwxUyqxpmy6x6M9xL8Q6X4JjcK3FYtOUwwjsaGWXTt/v7pIxCg+3aR+Og+kwr2gPeU/CKxjBN1mLQblsdoEMC6qigg6iSy77Zu7Z8EWFy7I7LMuUbHcDNtqNf8p7qHL0hwgDA3Vab1hho/oWjbLbr3odP/dXG6YYHOGF6O0DOS5oqhIWAsekH2GzeyilQKgkqePsP5i9QjFsA9OhhC9hc122zbhztt2gDtBO4Brz/il5FweCzW5Is3MsmCpBt6TB1IIHsmthiOnODzIRemHUt2LnLKD9TuHLuPtzHDePYUYewly7DJaAYZbhhxkJ1Cwdc3MjSm6YVEQOyk26f+/zK7CxAbHhiFej2JW5eAC5ly6yCNArwDmXT051rG8UuFsRhy2p6rCknmZA1PieZ8aOYHjmGt4lLoxEBVYNNu40gjTQKDynfmO41lr+MDXLTTotvDq2h0NtVDctdRy9k109Mm0cW9smrfefZPa8PeOckQWOIXfaep1HKNAQPGJ5ip0ukMMoBMrAJKgkXHjUAkCYnQ+VZG304sdZm6wR1yvqLg06ooZ+jOx950gb1Zs9NcLmU9eIBX6lzldZvV9U/GlsjDbjrMmw3ly9fUZIJiH0J77TBTA55So8NeUCifDX7RkcnO+xLqd+dYkdILBIcYhvRZchDAD6IoDEGSSog91zwmjWG6YYdZi8u1wbGe04jkAdB+7enZyICkcQziH7Mx2QB7JLA776EUKIXrrxCpmLWhmKAnViRJ3jMxOkE1F848MRBxCbL3784012H8k1TPHLGZ2F5ZNxfWEquSNSNh2qq7ECwjRSO0yjx3DI93OVB/GLqsT9JiW05xLc+YOmmtbpQ30C7dq6J79OsIJ9rsKkxmPsnIouLlW28wSQGHW5Vnn6Qjz5aUJ4/jEcDKQTKTHh13s0zqNNvbpTJOZvprtUe+EujuCnCg9/X6eIT7QaXEsATdB0hOvaDrMPYEAREzHurng3FLaYe2pdQQGkE6ywE+3U1InGbZvtLIFy3QCW0JZ7TDcAR2SNCduVZWNUViyji/3E1qiFLHqR+YLuXF6pVhSpVbcGAoLG7A1B5GQP0al4sUNj0VH/AMPbTVLJUExuY7/WqocUgtBS6Etl7mK5jrpPZIzHXlzrrH4i11AAuIWz4fQMvorbIYnWdDA8K1qDYWvzGtt3m9jZRb4+fdOBuoPO3YHwU/8AlUd1QTaPeV9ssw/nzqG3jwfSdNrIHbXZUtj4az5Gq+KxoAt5GUkBY7QImXJnXyqChL2j1qqtAG/Tjr1lbFqhcyit2mEEeZ3307qv/JuP6fZ/x/7b0DOK+kiQdW1kAeiR/Puo18m7f1hZH9//AG3ro0wRYTzuqZWuw5yJR6Wj+l4n/uXP9RoEBWi6T4V3xmJCCT1lzu72PPwU0O+buIj8Wf1l8PHxFMVTa8wM6qcmDwKZhRfD9D8W+q2pkT6aDT2tUf8A0V0zi8kEARqPb6J8RVO1S9gwv4XgbldwGILpiNaM8Y4MEZhaRuzcKaEtMSRvEeWvLXlVD/pzzqpA1MnbQTy9nvFMVgReLDAi8qNWjw2uEX+fr3KpYXg4LoHO75TzBgZo2EToJ5amO/QcEwynq1IBUXBIgEQLrDUc9DSa5wB65q0dQA1D/gT9JlXILH+e6pVAmvSOCdDcPcus1y2G/EZQSwAJNzOSoIVgcqrBEdk03SfoNbm51KJaKQIAYLJVW9Yx6DiDPp+FZ6mpSm4RpmpahXQVAMGeeqtcijvzMxXXG0tvP2sudTNv0spaYzFBzYKdjUPEehGNtOy9RccL9dFYpzGhKgnUEDTWKurKxsDNXaqRiA750qkWrcdFOiucscVa7PZUI+dHBN2zLQI0KOy77nYRNEbPybYd1uyzqcwyMDIRWdRlymc8AkSSCf3yNTSUkE8RDtdrTzTNV3hf1/8AD/5VoMb0AvYdg/WIwDSshlkKTJiCN1Iial47wYYa41lWZxJuZiAD9JGkA8snxq5r02FlN7y1NSHzAttBTqgo1j+jDKLZtn8ZlUK2hB6mw7Ek95vbAGNq6w3QnEG5dtk21a0mcyzQVBuDswp52m3jSO+pKm9pI1CBdx4gV1EVHIrSN0AxmViyooUMXlwcuUMYOUEycpgCfZQnj3Q7F4WMyB5zAG1Nz0IkkASo15gbHuqUW4h26OLqbiD2In/1VfEmvR+A/J7avYS1duBg7W3ckOQey7LBDAqABBEAEnmafiXyZ2Dafq2uBwxVCzhkBBX0oSdidjvT1pHpKlibieVs1WeGH6QfzyNF+J9AMVYE3FTUSIuKdIY/uU/CqWD4Y9u4A4A32IPeOVQ4IEKQJcSvjD2286r5j3n3mtJj+AJlRgzZ7nVMSYIGdLhYACNJUQTr2TQXEcGuKSFVnALAFVJ0BMEhZiQJjwPdVwh2gxbHvESoznvPvNcFj3n3mpDYf1W7/RO3uqNbLEwAdpHl367iosZBNpwzeJ99cs3iatW+HM1t7gKRby5gWAbtmAApjMdCdNgpPKk3CmCySPRVt+TZiNxv2dufsNAlSZUdCBJBAmNQYkcteeta35MF/rGyfC5/tvVTG8P7C5vXLR35ii/uBq98mdorxG0DuDcB9lu5Vj0kLyZa4q0Y+9/3Lg9+cf8Al8KJXnhQfH/xtfbQTpBjVXH3yeVx+/cE+HnTvx62ygSPjyFsd3eh99AqAUisVqtO9VgU+om56Pt2B/dj/M32fCsr0kjO/PsmPOU/hI56kV3wvpZbtiMw/wA33aH43iFm6XLOslCqa3BDnLBaE7QgMI8R3V56nQddSXIxOtRpkaVqZ5Nuo8YWx6qLzDLtiGOu5EpJju7J9unLUSrDsjmUB99q2Tv4z7qV/iAZi4vWpL5iWzcyGIjq+bCT7O6qyxpF+0Iy7s5BhSv5Ke7SdhzrooQBmYxpapHHzElwaFr6JIkOzaGdFsBj/wAeIOvOjPR1B19tW/KDNP8A3jNBsFhgt4XWxNgkCN7n5M2x/ZeXxq7gsQqXZNxCJJLjNk7TEx6GbmRtUVWDMLeImqhpnTfuXlCJ6L0eJdyxMQcMWldxlyrBDkLpr7F21WrnF2XPfBOzCdCf7K5y56RpWR4L0otWmuM962xfqYjrP7J2J3tiOywAqfiXS207OyXUBa4ja9YDCq6mYTxTzjeudqaJqVjt4tg+fhMOn0lbsEVhYi9x5/PvmjwOKUX3YAwBcIUDtEm65AA0gkBQAY3HnXXE8WLl1FInrEEKQDor3CVYHdgTqBPo1lcL0qQXi73bZGsRn78w+p3k8zvVq50vs5ey6ZwwKGG0IdzIJGhKOy7GZiq6dGpsTbp+fPvjV0r9ltKnrLXDoLXIjQqxmZgPYJIg+loddt58LmCcdrT69sTOxF0d28x7I8ayGD46iO5zpDKF3P6H6P6NX8J0osot0G4utxWSAToLhYnUadk1QUmAwDHmi+69ukv9IzLWgdVzHmBH0rpEb/WJnx8qy/S9y15GbUtZsMfMqC2nLf4xyqbiPSNHa2Q69lpO/O4X7tdx7qEce4gt24rIZC2bKE7dpAQRr3Vq09IqQbRpRg/qzNHjccDdRssAPm9KcuWzhC8Bd8yhvdMGaMcEvLcxXEGk/iOyCTMEXmGhAK77ciYrCDiA6xCRIDGc2U9lrNm2ZB7xbM+2jHDuNW7V/EsphLtuEHKSLgKwfRUZlAAEDKI0rpMwJwfN5zHov2Z7p+E9A4sc1rEwRo0k6HRQ55HWWAWRO40MGX45HU3GfsiDmHpZZvkESBqRlIkaH21nH6WWXS6rPPWNrAjQuZPMeie/38o+M9KbT27yI2YMQF2Ejrrrnn6rL9nKo07jvbv7j94aCjW7FN6kH2evHyh3gWMU4YKFc5bDFjEjNcGddhoIGuu7DUVeu2AbTMQRBfRhB0RW1BA1kVlOEdLUTD27TgDLbykysz2R4zsx5VaxfS62yMouBSS+0H0lcQJI7wJMfZtWrTXrNvY1QT3Z304GiKCWOqCTzy3FGYn+8JP768/xy/TQYkLrtGrNMQTpM8603SXj4vuhBBAYsYYEenI3gxl8DER2tzk8Sx6xm2BAAMg7Z+7zpVd1IspjKaOr5GJosXgwLFliwBjCqFjk1kspmdDJcRHjNQYC+LaF2EgBTABLZsjMsAEEnQNOw0nTcXcxZzWyNQotDQgQEFuREjUEP/zJNW8JxFRaCONQq6iJzBYjRojlO5geiCad2yimVv6osU2NQMRiS4+8OsaYBFmI31y6fbNC8YqhmAj0dI/u39v8vlUVzFkklvV713iPW20qjfvMTMjYDdeQOnpeMfzFNFZSvMXWVi/GJfx1qMO7ZSJuQNNP7dVG2gMxrzqPG2AcOHGwXDrqdZNrMI8IfWI1mqWMxRa0ykgs11nOq7NHjprNRYvFyuUHT6P62nYtqhMTE6b71lB5kuud1uQfvNN0gwQS1aHpG53/AKTvlHkMs+z3VugNkrxO2rEMQ14EjmQtyT7d6pcQ6Q9Z1Id17GUyBEFDdyiNZ9Id+29T/Jsw/wCo2ADMdb/oeKCciKtyZU6Wp/TMSf8A7bn+o0BUVr+kIi/iGAUn8IuA5kVtNCB2h3kmgfDsF17ZIVOchfaT4ewjQHQxVkpsReQ1QAweKRFaDh/RtHcgtcEIrhRkJYPlgZzAQ9r1WOh00oa3C2LKBpmGY5hGUAE+Z0UnYSNYFR2bHiT2g6yhFMRrRa70aujUagTJgiMszM7HsmO+KHHDfSusHKucAjvUGNfYPfUAEyXBU2IkRorhPxMef7zVCzwpzJB2EneBoDz8/iKK2cMQmU7gGfYzfZSqwx747TGzH2GDXTWpI15VYxnA7yAtlB1ygLLGYB5DkCJOu476JYLgascOrDW8Ek9qVz3UtkgSBKlidR3edN7Bzg/OLFRbFhkCCNPhXIAo/wBJujv4Phw1tSWF10mCWgM2pgkH8XHcM2m80Zs9B7JIBDgkWzq+4ZLryNNiiKZ2nzioWgWvY8Rb6pUAJHMwd4VWIrV4roeXuZLTFQuHN0zJ9FLTETrBPWHuiPbUdnoX1mCt3kLda+bskgCVurb57dlidY2qwotxKtWWZVqt8MOj/wCH/wAqK8M4CjLYZlYm4bwYTAi2rlYjUahffU3FVgIBvkbTxz3IqjiwtG0Tdr9IMC0lWpcRYZJ7DlYBDQYggcxpvI8watYjgt62AWSQSYjWYmduWh1pZpsL44llqJjPMpMNKWWpzg7h0CMT5c6iu4e6oLG0+UEAnKYBIJAOmk5T+qe41AEYSBOKq400VxnR3EIFbJ2XC5DI7QZFuAgbxkZSe7NrEECfhXRFna6MTmTLaZ1yEasubQyDpKkU5UJmapWVRkzLMas8LPa9h/dWp4r0Dt21lLjyTABgiYbnAJGZY22POKAWcJ1bETJyk+E5nXTw7PxqzqRgytFwxDCQ3j2m23P7zUBo0ejmbrSCwyvoZGUgjPB0JzEHTzE1Z4x0KZGiy+ZTJUPCtCwNTopO55aCrlCBeU3gkzMtXE61aw/CrtyMq7iddJETIkaiJNTDo5fJyhQWM6ZhOhUaydDLD3+BqkveDjXNEsP0cvuAyrKnnIHwJFTYnovcRC5IGXkdzJUaFZH1h8aiRugZrZG4I9la35Mx/WNjyuf7b1Bw6wV7NxSsDUGZIELPkSd/0TV75P4/6pZjab3+l4qQbybWhHjGCLPjCCOxfdjM7ERyG+n88wfRQL+FJ6Wza5go0tN4d4mZGncdQe4tjUS/jFLpL3D9aIhbgMyNwxXas9wa2LdzOblr0WH4wDdWXn/ep9KqgVbnr+IPp6pL7RcEYmgwD9XdzDKxFlAQRKgDTcHfSI3586FcLsNfdIMfRwSRIlbN3QkDQsBlH/FSLdOa7DWYdSB9KkiHzDmPLy+FvgNzqeVvZNr6NMW7iNuw3Z80cpI1AFJWvTUsSebfIx501ZgBtOPJhK7ZRJ5XLhviJaWE3NxOXRbo/wDe2YGFJQtAVSWGZtEBJ+sYPJSfZzrScZxRu4pnQJkGtsddb7LMLQuEDrPrBG3J9LlFU+GdCsfiUPU2c9sNAIu2soMMSJLd9yee8VBrI47hF/CR2FRMupAkLcNFu2kMWz2w8lY9P8GSBqfVPvqu1s6kggNbLLPdDCf1lbzrSW/k94sAguYfOECLpcseghtmBDifQ33rkdAOIQM2FuaWim9s6w3qudyx18aUQ20X5vG02TebYFpPhsCLmIZI0YNtB2vYSYZVKgQNx3kc6hxHBBavYYLqUulCx11TGgAncAwhGgG501q/jOjmMLORhrxLKwzdWdy+HbYGf7E7d9Nwro1ibaKHs4pjp2TZfKjC8rdkrOhUZjtqTE7jqu69q/e/mcumD+3A29JX6SoRh11km7fmNfSLk8v0t40O0UQ4f27ic+xZH6tm9Hu09xqvxvhF9xC4a/PWOzHqrgBzEkQCNNTy7vbV3h3D7qW0AtXFb6KfoLmkLdRuR1ggyI1aQBSaDqAyki5uL3iKyOyB9rGwXG054v8AD5wfjLIXSdTYk+P0Mc/AAU/CrX9Fs6bl9fK8KtJhLyn8VdaMObYJw7R2rQkQV3DSs+B75qfAWyuEtK9m8rqWkdVc2N7N6sDswdN6b+4RVUXB94x7ZQ6ao1Vm2nPqOefbzM3hMKcuFY//AG6c9LcezUCgvHbAW6gG+RZ79WcifefdWk4fh2H4MDbdY6wNmVlUSuhJjKJM67660D40JvJCxlCgsZkkOxMxuAGEf3jrXNd1ZsGdTT02UZBHtlpbY6po26pfj1vv1n3xRdWyqDLA5LgEGPWfXw+jPnt4gPZZRZcSSTbURBmQ13T/AE8/son+EKLSqsnssD2WnUEd3c5HsFdmnUphj3h8Z57UUaxa6o1/UD6oUwjdlF9QKvnFxj7B7udD+l18phWM7taQa8nt43T4H3irGH4giDNDFpmMuslzMSNOy38Kp9Kbq4jCQobPmtOF19JLeIHpEdoBroHed6xamrTPdBHxnV0WlrAb2UjNrWlni1kGxg5/JmPYmHtD4fupFmcsQwEIEIKZvo2ZzlBzDKe16Wuop+I45SuHC5uwuU9hgOyyEcpg6/q++LAYwdsGQAuHA7B12zxpMASNY20pVKomzkcxmooVDUuFPo+HrtG4n/ZyDAuT4ELdTbb1mHP0fGK88tmfZat/Fc38a33F8SptLlzFgGMQw1Y5o1Heqj2VicThyrPoQCEC8tBbAj2HT2UqpUDMbHw+81UKJSmpsRz9B97zR4NPo7vIda2/6NuJPsQUc42oLkjbqrpBmBr1hG3934eBoAmMHU3RHaa5cIAB2ZWA07tufP32Pw3MLnYuCUCIpDGB1RWAAsCGuP7Z3mQ5qq2Av0ikovk2PPhCVvA5VuDWA2QDlC29IE6AZjt40OsWf6ST4XNO/tj7ndVu1jnYOOpva3HYEWmYQQgAlVnfNuOQoLcxFy3fzNbuKptuO0pXtFmYDtAaSR46DxpG/uWvHtRa+AYYwGHhJ338/Rt7/GqnFQOqbXUsqx5m3Pwzc+7vFVrfFQFg5u/Zd9I5+A1oZj+Jk6BSRmDSSNSAB3+E7UoOLxa6ZySSOkv4tl6wiNQtvw0drcDwkzy5jXupfJ408Sw571uH322NVX4oczuQAYtQM8E5GSRI22NW/k8H9Z4cdyv/ALb91NBF5dlIBv5zBvS/Df03EEflrn+o0FVTW2430fvXMTiLnVuLZu3IfKe12iIXlvpJgee1CxwIEGLV6R6WhJ35wCBr/Gqh+hMGW2QIAE95rrX+TR7D9HTdcJat3HczC6CY1P1uzAIOveO8ArE9FXtgdYLimSCTbZFkbquYakDxPfQaijmSis7BVGTBWFsO/oyfbp8T8K+lfktwwt8Lwyjcpmb+9cZnPn6UeQFeFWsGFAgeAFe8fJviJwFpTugy+waL8IrMlfe1hOhrND+3pBibmaylXAeu5raDeceLLSy0pqFcahYqGBYcp191WuJNiZNlpRSmoL2OVTBPu1ouIAE8SeKUUladqepkRopRT0qIRopRT0qIRopRT0qIRopRT0qIRopRT0qIRopRT0qITiK5dZ3qSo7jQKSyyRPmH5W+BnD8Tvi2hFt8twZR2RnAzbaDthjHcaxBJr0T5RuIvf4jfcyoDZEH6Fvsg/4vT8rgrKYrEuF9G2QO+zaJ8ySkn20K4vaaW07Bd0Cya1vyZCOJ2PK5/ttWXYyZPM6wIHsA0A8q1Pybf/k7H91/9tqZfMzDia3iXGsOMRcDXkVldgQx1BBIMbRXQ6RWI/8AkWj/APsUfvaR7O815z0wP9PxP/euf6jQgNSDQBzeaBXsLWnrNvj2GLhjet5irLma7nUKChylWVkEwNSJJt+kIC0M4xjOtu6MrKuilQoUzBJGUAHUxPgKwWBtZ3A5c/Ian7PaK3/R82Hu5LwOsZYYqJnYxrtHPSPGs1dLWUGdf9MG8mpb2feV3YW7T3fVgJPN2nKPIBWPsA516j0d4h1NhEtwDkXz0UD36CquCwNlAAltABrtJnTtAtJmAPHTwqbGWyVJXcd38KoaBVRb3zc6drU7/HQQ5wbi2QnO5YSZmSwYbjb4UeHHLcaEmvKbfECrmT6Wp8wIn3Ae6ijYuQCSQSJ9n2VK1jbEpX/SgWuZusRxfNoOyOZnX4a1QFyCCCCRtodPKSY9kVib3EWUhlJEHtf8jn59x8oOcM4qLig8+f8APdWmgq1ckm8S36caS3HE0tzizEcqrO871Xtmp0roU6KrmZezVOBC/CcTpkPs+yidZ2yYIjzo/ZuSAaKi2N5zdQlmuOs7pUqVKmaKlSpUQipUqVEIqVKlRCKlSpUQipUqVEI1CuL3zlyjnRRzpQu9bzGs1Y9I6kM3njfyk8K+nSB2nt5h4sjMCP1Sv6tefXbWn8869S+Wgm02FcCSA5jvCvaJHtEjyJrz3GYcKxCmRoVP6LAMvwI91JYbQDOlQbtAVMo4hcMbZ7BV8uhBGjR4tqs+FXfk2X+tLPgr/wC29CsZhAYPdpRP5Mz/AFpZjuuf7b1opLi4Mwahjv2kWtB3SbCtc4hiQo3v3BOsA5mPLwBPsqy3Q5QJGItuRGYBbiwCAZm4gB35a+Fd8csTxG+JABxDyeS9ptTOk9x5GurtpM0oTGsA6RPfqQTOsgLrVar7etozT6c1Dxf3yOxw9LROUz4/+wNJ8KlIfTq1JbcQCduUDUmnUSR/PvohhsWtpiTkDKcsXVbQwDMZNZBH1gYPcawgs735nfY06FKwO3wmt6OccJGW5Kn9IEEe/wDn31qbF4EBhqPfXlHC8WzPlth7jKruzKGOiySWDHYKANOQ761vBePLpII7yAR7+XLetAqbDtaaqRXV0t6+l1EXSvDNauLdQkJOoHLfXz/iKs8D7RzEyI0G6lTJ25CSSI2JNG8Vh1vWip1DDfmDyPnoPOspwkNYutafTISR/dJ5eEx7DSK9PY1xxNdJzUplDyPPn+Zp+M8K620cvpR7+8e3+NZ3gmPZTruuh8e4/wA8we+ttw55+ysn0swH4PeF1R2W9Ifv+3zFMH/GRUHHWI01W5NFvdNfw7GBvhrRZRzFYHh+OC9pmhAMxPh3DvJMACtbwHibXc2dcvosnOUYEb8yGUg9012qNQMJztZpzTJYcQvbWiGAvfVPP99UM0UxxQXnGtNddwnIdN4tNBSqoMfpIRyORABny1mulxRP9m/+X71YpzrSzSqD8JP5N/8AL96uTiz+Tf3A/uaiRLNKqY4kJjJdn+4f3nSpBiT+Tf8Ay/eqLwlilUBxB/Jt/l+9XJxZ/Jv/AJfvUXhLNKoBiD6jf5fvUuvPqN70+9Uwk9KoGxB9Rv8AL96qzcSaYFl/abf8HmqswXmSBeWrpqJbVQi9cP8AZgeb/wD8muma6AYVJ5AuQJ8SEMe41mPeMZ6Inl/y+W4TDtyi8PbFs15ngW6yyPXtAA+Nrkf8BJU+BWvQvlRxN3E3LdjEWupVM5VlOfrA2QSJChY2I1gnuKk+V4XFm1cDoZg8xGZdoYa7jlrE+VXIVwUHOI1HagyVOmRCL4aaOfJ/wK1bxVu4GZnAbfQCVYERz0/fVB7YKrct6232/RYbo3iP55El+hZIxieIaf1T/GsKM6uFv1E7moo0qtE1V6AzP8dsZcbiDJk3bm0xBY7xXA4axyhCrs09lSSQAYJbQZRpIncGrXTPhpt3rtyQc11oABJ7RJ7oG3fryqLh2HvIhNpXS42ZGc9mBpmVeYeQNRsNtYhpKsC15kpMyWQL0vKHEsR1J6tYzj0zvlI+r5945bb7Lh9m9jL4t2LQZ32WAYAGpLPJCgakk6eOld2Oi1x2CpbzMSAArAkk6AAZq98+Tz5PLfD7Hahr9wDrWB0HMW0PqDv+sde4BlPsyO7mZtTVq3u+PVAXCeg97C4Y28PpdcfS3lQSf0bYkFE8dGO+lZi7w+5g2y3VKn6rFWCMO6SBrtpuCNJG/uy2h3U17Dq6lWUMp0IIBBHiDoagaUjN4zS/qTadidtweZ5Bw7BdaJdjrsqkiBy/htI7iaCcbt9VilXD577jKWRZcqCYZWP1QVneOVeyWuiOGR8yW8k7qpIQ/wCHYeyKKJhEC5Qqhd4CiJ74iJq5oXWx5myp+tG//GDnx6Tz/o3fV5E6jfujkT3Df3UO6aYXEYjLbs2GI53G7FseTH0vYDXo+H4FaRyyrEkmOUmJ09k+2iGWpFEmnsMyv+pWq9pTHx6TwbD9G8Qr27NwhgO0Ms5ZB5zqAs78xHkPS+E4PKotoJgfvMny1o+3BrZfOV1I2nTTw5b8quWrCqIUADwEVo04NJc5MjUfqZqoFtx4yjY4Tzcz4DQe/c1cTCINlHuqalTCxPM5bVGbkxop4pUqrKRUqVKiEaKelSohFSilSohFSpUqIRU0U9KiEYrTRXVKq7Re8IG6SdHLeMstauA6+iymGVtYKnkfgZIIIJFfN3STozdwd42rqkanK0dl1H1l94kTKkweU/VMUF6U9FbWNstauCJ1VgO0rDZh5d3MEjYmgrLBrT5m4RxQ2GMjPbeBcTv7iO5hyPs8RuOiuFX8JtXbRz2mDww3HZOjdxB09oBiROb6QdEXwl1rV4EMNiPRZTsynmDHsIIOoIon0A+jxaoshXDTzByqYkHYiNGGu42rMQpcX5vN6PVp02A9Egw1x/odexRJtvbCOcxDZgYOoByg+B9g7hUNvoBeUKFaymWRIzmVOsagTrOpnfSIilSpooIBt6TP+6qX3dZsuiGBtYRmuXQXunRCoBCpGsEkHMTue4AczOrHSm16r+5fvUqVWSktMWURVSq1VtzHM6+ddr1X9y/epfOu16r+5fvUqVMi43zqteq/uX71L512vVf3L96lSohH+ddr1X9y/epfOu16r+5fvUqVEJwelFqZi57h96u/nXa9V/cv3qalRCP867Xqv7l+9S+ddr1X9y/epUqITk9KbR5XPcv3qf512vVf3L96lSohH+ddr1X9y/epfOu16r+5fvUqVEIx6V2vVf3D71IdK7Xq3Pcv3qVKiEf512vVf3L96l867Xqv7l+9SpUQi+ddr1X9y/epfOu16r+5fvUqVEIvnXa9V/cv3qXzrteq/uX71KlRCL512vVf3L96l867Xqv7l+9SpUQi+ddr1X9y/epvnXa9V/cv3qVKiECdKvwbHWcjq4dZNt8olCd/raqY1XYwNiARheD9E3wt5b7upVZkLJJzAjmANCR5gnaIL0qqUBN5cVGA2j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2304" name="AutoShape 16" descr="data:image/jpeg;base64,/9j/4AAQSkZJRgABAQAAAQABAAD/2wCEAAkGBhQSERUUEhQWFRUWGBkaFhgYFxoYGBsXFxwYHBgbGBwYHCYeFxojHBcYHy8gIycpLCwsFR8xNTAqNSYrLCkBCQoKDgwOGg8PGi8kHyQqLyksLCwuLy8sLDAuMCksLDIsLCwsLCwpLC8sLywsKiwsLCwsLCkpLCwsLCwsLCwsLP/AABEIAMYA/wMBIgACEQEDEQH/xAAcAAABBQEBAQAAAAAAAAAAAAAFAAEDBAYCBwj/xABLEAACAQIEAgYFBgoJBAIDAAABAhEAAwQSITEFQQYTIlFhcTJSgZGhBxYjQtHSFDNTVGKSk7HB8CQlQ3KCorKz4RVzwvE0YzWD4v/EABoBAAIDAQEAAAAAAAAAAAAAAAADAQIEBQb/xAA0EQACAQMDAQQJAwQDAAAAAAABAgADESEEEjFBEyJR8DJhcYGRobHB0QUU4UJSYvEjcpL/2gAMAwEAAhEDEQA/AMH0o6S4q3i8QiYi6irdcKodgAAxgAA6CIoSOl+N/Or/AO0b7a1XTXDC9inZx9Zl0JmLYCgeXZBj9LSg56Poy3urEMoXICWMZfT85yk+E0jtVnT/AGFQgkWwL/K8ofO/GfnN79o32046XYz85vftG+2jVn5PyRJu87Y0T8oLp9bl1R9/hU3SX5O2wwU236zMUWCFXVsg3zetcUa6b9xqO1XGZV9FWp+kPp0mf+d+N/Ob37Rvtro9MMZ+c3v2jfbR3CdBbbrbbrX7SAuptgFWm4CAczBgDbOsCZ5UIbojicgdbRdMgeU7cKxZROXxRtpqd6nrBtLWpgFhzIvnfjPzm9+0b7a1eH6Q4g8Lzm6+eT28xzfjlG++0jyrO8O6IX7yuQuTKBpcDLmkxC9nXWN43FaC9wp7PDTbcDOCfRObe4G5eBFZtQ9gtv7hNWl0zksWGNptj2TMnpZjJP8ASb37RvtrodK8b+cXf12+2i2P6KLnw4Ba31rWbbqVnIz2LTse00k5zd00Ay+wS/MJ2xDWkbsqq5mZYhmRnClQdyEcDX6p2p24TP2DgXIxA3zpxn5xe/Xb7a5+dON/Ob367fbU/Eej9yyCx1UZJ5MC6ggMpMg6wd9dKbh3BOse2rOF6y1cuKQJ0tlxrJA1Ns89jRukNSINjK56VY385vftG+2oj0sxv5ze/aN9tE+k/ARhsSti3mcsltwN2JuqGCgAAyAQPGnvdEHtBDeMEkqyjUqR1oIJEgn6IHSRDeFTvsLmU7Eu4ReSbQQeluN/Or37Rvtqzw/pVjCWnE3jp+Ub7afG8DRUzBmmHkEACVnKAZ1nK3IRl51Us4XJcuITJXSR51O8MtxKtp2pvZvPP4k6dKsZ+c3v2jfbRrhPGbzWr1y/i8QgURbh2Oa6Q5C7mfRE7ABpJEiRuHwNq5Ytsr5WUZbi5GMvLspzAQCQQok8hsAxUte4CXCW06sEdrUsubNliA1oEZswIGZpkAEALQ+e7e0mnTbbvtgc+EEDpTjPzi9+0b7aXzrxn5e7+0b7aWOwio+VSGhVkrEZsoLQQTImdarC34VW9uZNh0lg9LMZ+XvftG+2uX6XYv8AL3v2jfbVc26a5hiNwdN5BHvmpBhsPSSN0yxn5xe/aN9tWOG9LMW11AcReidusaD8aF4nBMrFWVlYbgqQR5giRVjA4FkuKSNOwZGo7YzAHxidPA1LHumFJCXHheW+L9K8Wt1gMReA0jtsPqjbXvmqfzyxn5ze/aN9taY9DTi2tMtzKzqqhcubY3R6wj8WDt9bwoePk+uMwy3EIOXWDPbMCAJDe8e2pRxtHsj62g1G9mVcXv04JxiCPnljPzm/+0b7af54Yz85v/tG+2j6fJfdKZhdt+hnIIcEdlGjRT64Ez38qyeM4e1pyjxmWJghhqARqDB3q9wZielUp+kLS788MZ+c3/2jfbXPzxxn51f/AGjfbQwpTFKmKzCvzvxn51f/AGjfbWk+T3j2IvY62l29duIQ8q7llMIxEgmDqJ9lYXqzvBj7N613yYj+sLXlc/23ogBcGaPpJbi+dxN5tD4lTInv39o5U/Rm4Uv3HH1e0I7gDm+BNVelXFbQxV1cy9m5Oh+tltBhrEEFW9pI7qg4Rxe0GuBrqqGWATP1gAdh3TWFwb++eo0tRezNznb4/wCM1WDEInnY+F2+v7j8a64lxUX7SEplJdee+U4eNdOazBHPnVTDdKMCMna7I6osIuE9kuWG++Yhv5y0AbjaZUAcSpJkA8+pzbj9Fvj4UupTvbPGZoTUUa7M7KQQ3W2bj1E+E2XFLQQWSuoNm3JLZpzdeeZ89OVSF8ttSD6VlUOusszMBvzyeI7UfWrOXuk1u4Fl4yoq68yofXbvePZ46EsR0msGzZRbiyqjPOmoZ9NdDoy66jTelVGvYSUFqdNeZcVoDkNJypAgyIuKw5bE+3TxihvSQxg3MZdDGs7ka/4vSjlmjlXWG6QWtc1y2INuPpF2SZnXQzH/ADoa44uFuYRlW5bynZ2eEOp+tHht4RyqtQggC/8AVGv3T58BIuNy9+0xJM3cMwJ11ZrwGp8GWimJvr1jwMpuWhc/vZDjlAYd4XIAeWU8qGdbZK2ZxFjMgs5vpBvaNgnlr6Fz4d9QcRxyG7aZb1kqqZH+k1gm7IAgBtLvfTN4B58ftEFVbaR4j7/xOekzgWsQvdcA0CmertYgAw23oySNdt6J2bVs37lhUC5bLsuVQFVVTEMQNZBLHbzrN8bxguC7luWj1jZvTI1i8JEf9zYkjUyDAqy3F7YvNdF3tG2yaCBqGEbk6yP1jVy4NgJUpaoxv7DNH0oA/CCeYVMp7mFvBwd9YJ8d/aJulOCKIucMLf4Xe1EQZ/CBIGaSRlbcbA69wDj3SizevF1MrOkiI0woB3/+lvh30Q6U9OsNiLCojNmGIe5qumRmxUH0tTF5NNOfdTTtKn2fmZVdlekOlxc+Asv8zJcXvFLRVdFZWO+si7iVUNynfv5VSxdtc7sBDM92TA1CuAI59+9d8VxiOlvK2oQhwx0k3WeFIG0OTJ5z4VTF2QdQfT5zGZpHKoXABiKzbma+c/mX+CcfAw3UhOyVVWk9kObqu1wAHtOQoWSBlCiNop+NDrEIQzk7WXkdI27/ALIoVashA6oZBHZkieW9TYVyi/pEidR486h/S3Ca9K9MUOxfqMn5Qx0PwyOgZ1Rs4dWzKG+vh9pnKwD6EQd9xpWixPCrAVclu3BQNsvpG1ZZhMcnLCOVZfh+KW2dxl7ewGhZk1BgMQQkwdpii97jdoqAGO3NSNSqA7DaVOvPenlxYzToqdEAXYfTpzLl7hNiPxNoRnghROi248BE/vohxe99I4BOnWd+5uYgjzn+NBbnGbZ+t63I8wvh+jTjjSF37fZa5m2gETcM6DuunfXfwq/aLk3mstTRl22638/SajpRdGfEGdMyIPIZnGvP0SfYe+sLxHEZnuAgdm+AOemW5PxI+HdRbjXF1uK+RgSbiyNiQtq6hYaRBdp1MkEEjeg2NKntLGY3XZ+8gkhT47/GseADn1fITBRG1TT6Cxv43Xj3GaLo3eyXMKxkgMpIG8Z7oge+fbVzhd6CpH1ep18mOv7qzuA4iqdXLDsR7w7N/GrJ4sqW3hlYlBADakqxMeB7PxBplN8+77TpAUxTLX5A+U2GFvp1bLIzCz6IEsE6sANlE9kFCJ2BjvE517KthmlVOZwDIBnKbIUGd4gbztVbCcVtdfaJZFjDXAWJWFJQgIT608udV7XF7f4OFzqDmkyyjSUPfvCfuppIE5WnKszXtgj4Qb8ybL5W6x0zakAK0TJ00Gm3kDRPg/Q/DJZVnt9azFJz7CQG7IWMoIYSDPo+/jhfElZbZc2pEAnMuYdoRlB5FYnUbCZAovicYi4W3kZYVAfSUtC25111OndyjSkio260yVKNEZAzMxxmzHDrZX0VtXD3fjXQCBr3GfKqnyYD+n2v8f8Aoapel3EIwy2xEMq89ouOQNPAD4VH8mB/p9ryf/Q9aKd7X9c5tewNv8fzKHSWwbnEcQi7m68frE61V4j0fu2ULmSojNvpJgeY1rW3uF2zjsRcS4GuC4/WWoIZUz6shMByAuoB2O8iDY6WXrjYXqwM5bKIRGmQ2YtrssBRB1lu4UlqxFQKOJ0KWiVtM1Qglulvlx855uDTk1t+D9BrT4dXvG5bf6TNlKnVbqW1WDt6YkifKgOJ6NXBZS4gzFmuCJG1tlWRrO7ePsp4dTn3TlMjLgwJmNNmPfV+7gchAfcpm3iDJ850HhvU3/RiuIS205WZRmAA38NYq24CV2sfpBRkd/8APdW6t3P6ptj+fxtyhvHOAdXbwqhiRduXkGmoyXQvkZkGi9m2pwKJy7p5dbcNY9RUBVT6/wAzo6GiwZ/+v4mMu7n+eQrqa9FHQPDm2xZWVwgaUuEjN9MCO2GBHYU+EHaay2P6H4hFDqnWKVBJTUjQkypAOgUmQCNtaqmqpVDYH4xBpOuYFDVzmorwbo9fxOtpBlzBSxIABMb/AFoggmAa1/CPk9tG3dS/m622057TMBERkAdSrQQWmA2vIa1epWSnyc+HWVyczzi4agLnvr1DjPya2V7Nl73WHOEVsjZiB2R6CgdrKpkj0t9CKwq9H7xtLdCdhs2UkqpOXLJAYjMDnABEyZjarUNRTqrdT5z+DKOrC14GYk1f4YhUvOkqp9jag+4/GiPzcZLd5rwylERlGZCIdysnKTpoeY1o10swgS8tlO1ks2LY0ALFEFue4ElffTDUBFl88SadMhrnp/qZG2BHuqRUFeldHfkxtm5lxNtsucr+MK3J6sOAQvZAgnYToO+jVv5LsDIGW7qVB+lPN2U8vAd1LqVkQ2vKK08cMUstG+K9F7iYv8HtZXZkNxBmA7EMwBLQJCrr38q1OC+SoHP1mIMKrlSloCShjXM2x38PGmWtzJ39Z52RUWI2o2nRrFFVYYa6QUR5CE9m7JQiNwYO3drFCcWhVirDKykhgdCGGhBB1BB5eFSBJLXHMHO5qzwr8avnXTcOeVlWGdSyyD2klhmXvEqwkcwa1Z4ELGHMr2/whlYmdVt5gjKDsrEOQecHuqarhVk6emz1BnyMzI8UP0rez/SKiwaPcJVZLfVA7/bygGtQnRVb1s3M7KxZhGUFYRR5Hf4TpUvDuCnBXLbyLjE3FcaAQCoGTNBJl1MHuqorJhQc+EGoVCxb+m/Pvmbx+AvWYNyVBGnaBB9o9h9oqj1x763vSfidvEWcthGYfjGJUooAB9EsAGYzy5Kaw4wbM3olZI3BAGYSupGkjUeFNRrjMVVplSAtzeQFzXBajd3oywUFWnsKxEQZbkN57p+FIdHIyFm9LcRBG47zO3hUdsnjGDRahv6YFBrXfJgn9Y2j4P8A6GrL4yxkuMomASBPnWs+TEf0+1/j/wBt6YTxMyrzOsfYLcYcLv1r84n0tJ9sUa6c8Qb8GVrTsjW3AeGykZgRGn6QGnhWe43iAvFXcnsreYMddBmYGY10nlXfSPE23t3Bauq+bEFwO2CUIJB7agQCQsEzK8xrWNlJqKen+526NVF0zr1uSPgsO9HcPduYXCsVzBTfbNDM2lxJLGCN8okkbHnE3sTg1/BsJcgGPwlh4Syrtz9GouhfSLD2cGtq7eCP1d9YKuQDcuIV1VSDoCafD9KLTOqu69Wr3dwx7NzMQdATuw0gnSkszAnHj9YoLupjxx9JkbnDy91VJ/szB8lBA/zVrLuCUX2tuAXS5bRNJ7S3VDEEbDLIJ2hhzgVRwWOw4Ks4W4eqAHbZOrfIkt2V+k1zDLt2N9aNLxvDNexTs9uWNo2CQ5lpQ3i3ZJE5Y2BhjEzNVqsWYX6RqUwikAXuf9Szc4O7raFsBsjYrSQJzXrIInn2mG8R8aDnhZQNazBsi5pEwRBcET3hxWk4V0iwyAE3k0ZyNSTDPaYbQNQh9vnWexmPHWOyshHVBVOYZSAioAW/wn491YmLNTFuZt0wIYgjFvvN5xHgBt273aki0/KNEF0+wy5/VoaMM1vKjiDI0HjmIg+R/nepT08w9yzcFy8ouNbuJBBIlwxUyqxpmy6x6M9xL8Q6X4JjcK3FYtOUwwjsaGWXTt/v7pIxCg+3aR+Og+kwr2gPeU/CKxjBN1mLQblsdoEMC6qigg6iSy77Zu7Z8EWFy7I7LMuUbHcDNtqNf8p7qHL0hwgDA3Vab1hho/oWjbLbr3odP/dXG6YYHOGF6O0DOS5oqhIWAsekH2GzeyilQKgkqePsP5i9QjFsA9OhhC9hc122zbhztt2gDtBO4Brz/il5FweCzW5Is3MsmCpBt6TB1IIHsmthiOnODzIRemHUt2LnLKD9TuHLuPtzHDePYUYewly7DJaAYZbhhxkJ1Cwdc3MjSm6YVEQOyk26f+/zK7CxAbHhiFej2JW5eAC5ly6yCNArwDmXT051rG8UuFsRhy2p6rCknmZA1PieZ8aOYHjmGt4lLoxEBVYNNu40gjTQKDynfmO41lr+MDXLTTotvDq2h0NtVDctdRy9k109Mm0cW9smrfefZPa8PeOckQWOIXfaep1HKNAQPGJ5ip0ukMMoBMrAJKgkXHjUAkCYnQ+VZG304sdZm6wR1yvqLg06ooZ+jOx950gb1Zs9NcLmU9eIBX6lzldZvV9U/GlsjDbjrMmw3ly9fUZIJiH0J77TBTA55So8NeUCifDX7RkcnO+xLqd+dYkdILBIcYhvRZchDAD6IoDEGSSog91zwmjWG6YYdZi8u1wbGe04jkAdB+7enZyICkcQziH7Mx2QB7JLA776EUKIXrrxCpmLWhmKAnViRJ3jMxOkE1F848MRBxCbL3784012H8k1TPHLGZ2F5ZNxfWEquSNSNh2qq7ECwjRSO0yjx3DI93OVB/GLqsT9JiW05xLc+YOmmtbpQ30C7dq6J79OsIJ9rsKkxmPsnIouLlW28wSQGHW5Vnn6Qjz5aUJ4/jEcDKQTKTHh13s0zqNNvbpTJOZvprtUe+EujuCnCg9/X6eIT7QaXEsATdB0hOvaDrMPYEAREzHurng3FLaYe2pdQQGkE6ywE+3U1InGbZvtLIFy3QCW0JZ7TDcAR2SNCduVZWNUViyji/3E1qiFLHqR+YLuXF6pVhSpVbcGAoLG7A1B5GQP0al4sUNj0VH/AMPbTVLJUExuY7/WqocUgtBS6Etl7mK5jrpPZIzHXlzrrH4i11AAuIWz4fQMvorbIYnWdDA8K1qDYWvzGtt3m9jZRb4+fdOBuoPO3YHwU/8AlUd1QTaPeV9ssw/nzqG3jwfSdNrIHbXZUtj4az5Gq+KxoAt5GUkBY7QImXJnXyqChL2j1qqtAG/Tjr1lbFqhcyit2mEEeZ3307qv/JuP6fZ/x/7b0DOK+kiQdW1kAeiR/Puo18m7f1hZH9//AG3ro0wRYTzuqZWuw5yJR6Wj+l4n/uXP9RoEBWi6T4V3xmJCCT1lzu72PPwU0O+buIj8Wf1l8PHxFMVTa8wM6qcmDwKZhRfD9D8W+q2pkT6aDT2tUf8A0V0zi8kEARqPb6J8RVO1S9gwv4XgbldwGILpiNaM8Y4MEZhaRuzcKaEtMSRvEeWvLXlVD/pzzqpA1MnbQTy9nvFMVgReLDAi8qNWjw2uEX+fr3KpYXg4LoHO75TzBgZo2EToJ5amO/QcEwynq1IBUXBIgEQLrDUc9DSa5wB65q0dQA1D/gT9JlXILH+e6pVAmvSOCdDcPcus1y2G/EZQSwAJNzOSoIVgcqrBEdk03SfoNbm51KJaKQIAYLJVW9Yx6DiDPp+FZ6mpSm4RpmpahXQVAMGeeqtcijvzMxXXG0tvP2sudTNv0spaYzFBzYKdjUPEehGNtOy9RccL9dFYpzGhKgnUEDTWKurKxsDNXaqRiA750qkWrcdFOiucscVa7PZUI+dHBN2zLQI0KOy77nYRNEbPybYd1uyzqcwyMDIRWdRlymc8AkSSCf3yNTSUkE8RDtdrTzTNV3hf1/8AD/5VoMb0AvYdg/WIwDSshlkKTJiCN1Iial47wYYa41lWZxJuZiAD9JGkA8snxq5r02FlN7y1NSHzAttBTqgo1j+jDKLZtn8ZlUK2hB6mw7Ek95vbAGNq6w3QnEG5dtk21a0mcyzQVBuDswp52m3jSO+pKm9pI1CBdx4gV1EVHIrSN0AxmViyooUMXlwcuUMYOUEycpgCfZQnj3Q7F4WMyB5zAG1Nz0IkkASo15gbHuqUW4h26OLqbiD2In/1VfEmvR+A/J7avYS1duBg7W3ckOQey7LBDAqABBEAEnmafiXyZ2Dafq2uBwxVCzhkBBX0oSdidjvT1pHpKlibieVs1WeGH6QfzyNF+J9AMVYE3FTUSIuKdIY/uU/CqWD4Y9u4A4A32IPeOVQ4IEKQJcSvjD2286r5j3n3mtJj+AJlRgzZ7nVMSYIGdLhYACNJUQTr2TQXEcGuKSFVnALAFVJ0BMEhZiQJjwPdVwh2gxbHvESoznvPvNcFj3n3mpDYf1W7/RO3uqNbLEwAdpHl367iosZBNpwzeJ99cs3iatW+HM1t7gKRby5gWAbtmAApjMdCdNgpPKk3CmCySPRVt+TZiNxv2dufsNAlSZUdCBJBAmNQYkcteeta35MF/rGyfC5/tvVTG8P7C5vXLR35ii/uBq98mdorxG0DuDcB9lu5Vj0kLyZa4q0Y+9/3Lg9+cf8Al8KJXnhQfH/xtfbQTpBjVXH3yeVx+/cE+HnTvx62ygSPjyFsd3eh99AqAUisVqtO9VgU+om56Pt2B/dj/M32fCsr0kjO/PsmPOU/hI56kV3wvpZbtiMw/wA33aH43iFm6XLOslCqa3BDnLBaE7QgMI8R3V56nQddSXIxOtRpkaVqZ5Nuo8YWx6qLzDLtiGOu5EpJju7J9unLUSrDsjmUB99q2Tv4z7qV/iAZi4vWpL5iWzcyGIjq+bCT7O6qyxpF+0Iy7s5BhSv5Ke7SdhzrooQBmYxpapHHzElwaFr6JIkOzaGdFsBj/wAeIOvOjPR1B19tW/KDNP8A3jNBsFhgt4XWxNgkCN7n5M2x/ZeXxq7gsQqXZNxCJJLjNk7TEx6GbmRtUVWDMLeImqhpnTfuXlCJ6L0eJdyxMQcMWldxlyrBDkLpr7F21WrnF2XPfBOzCdCf7K5y56RpWR4L0otWmuM962xfqYjrP7J2J3tiOywAqfiXS207OyXUBa4ja9YDCq6mYTxTzjeudqaJqVjt4tg+fhMOn0lbsEVhYi9x5/PvmjwOKUX3YAwBcIUDtEm65AA0gkBQAY3HnXXE8WLl1FInrEEKQDor3CVYHdgTqBPo1lcL0qQXi73bZGsRn78w+p3k8zvVq50vs5ey6ZwwKGG0IdzIJGhKOy7GZiq6dGpsTbp+fPvjV0r9ltKnrLXDoLXIjQqxmZgPYJIg+loddt58LmCcdrT69sTOxF0d28x7I8ayGD46iO5zpDKF3P6H6P6NX8J0osot0G4utxWSAToLhYnUadk1QUmAwDHmi+69ukv9IzLWgdVzHmBH0rpEb/WJnx8qy/S9y15GbUtZsMfMqC2nLf4xyqbiPSNHa2Q69lpO/O4X7tdx7qEce4gt24rIZC2bKE7dpAQRr3Vq09IqQbRpRg/qzNHjccDdRssAPm9KcuWzhC8Bd8yhvdMGaMcEvLcxXEGk/iOyCTMEXmGhAK77ciYrCDiA6xCRIDGc2U9lrNm2ZB7xbM+2jHDuNW7V/EsphLtuEHKSLgKwfRUZlAAEDKI0rpMwJwfN5zHov2Z7p+E9A4sc1rEwRo0k6HRQ55HWWAWRO40MGX45HU3GfsiDmHpZZvkESBqRlIkaH21nH6WWXS6rPPWNrAjQuZPMeie/38o+M9KbT27yI2YMQF2Ejrrrnn6rL9nKo07jvbv7j94aCjW7FN6kH2evHyh3gWMU4YKFc5bDFjEjNcGddhoIGuu7DUVeu2AbTMQRBfRhB0RW1BA1kVlOEdLUTD27TgDLbykysz2R4zsx5VaxfS62yMouBSS+0H0lcQJI7wJMfZtWrTXrNvY1QT3Z304GiKCWOqCTzy3FGYn+8JP768/xy/TQYkLrtGrNMQTpM8603SXj4vuhBBAYsYYEenI3gxl8DER2tzk8Sx6xm2BAAMg7Z+7zpVd1IspjKaOr5GJosXgwLFliwBjCqFjk1kspmdDJcRHjNQYC+LaF2EgBTABLZsjMsAEEnQNOw0nTcXcxZzWyNQotDQgQEFuREjUEP/zJNW8JxFRaCONQq6iJzBYjRojlO5geiCad2yimVv6osU2NQMRiS4+8OsaYBFmI31y6fbNC8YqhmAj0dI/u39v8vlUVzFkklvV713iPW20qjfvMTMjYDdeQOnpeMfzFNFZSvMXWVi/GJfx1qMO7ZSJuQNNP7dVG2gMxrzqPG2AcOHGwXDrqdZNrMI8IfWI1mqWMxRa0ykgs11nOq7NHjprNRYvFyuUHT6P62nYtqhMTE6b71lB5kuud1uQfvNN0gwQS1aHpG53/AKTvlHkMs+z3VugNkrxO2rEMQ14EjmQtyT7d6pcQ6Q9Z1Id17GUyBEFDdyiNZ9Id+29T/Jsw/wCo2ADMdb/oeKCciKtyZU6Wp/TMSf8A7bn+o0BUVr+kIi/iGAUn8IuA5kVtNCB2h3kmgfDsF17ZIVOchfaT4ewjQHQxVkpsReQ1QAweKRFaDh/RtHcgtcEIrhRkJYPlgZzAQ9r1WOh00oa3C2LKBpmGY5hGUAE+Z0UnYSNYFR2bHiT2g6yhFMRrRa70aujUagTJgiMszM7HsmO+KHHDfSusHKucAjvUGNfYPfUAEyXBU2IkRorhPxMef7zVCzwpzJB2EneBoDz8/iKK2cMQmU7gGfYzfZSqwx747TGzH2GDXTWpI15VYxnA7yAtlB1ygLLGYB5DkCJOu476JYLgascOrDW8Ek9qVz3UtkgSBKlidR3edN7Bzg/OLFRbFhkCCNPhXIAo/wBJujv4Phw1tSWF10mCWgM2pgkH8XHcM2m80Zs9B7JIBDgkWzq+4ZLryNNiiKZ2nzioWgWvY8Rb6pUAJHMwd4VWIrV4roeXuZLTFQuHN0zJ9FLTETrBPWHuiPbUdnoX1mCt3kLda+bskgCVurb57dlidY2qwotxKtWWZVqt8MOj/wCH/wAqK8M4CjLYZlYm4bwYTAi2rlYjUahffU3FVgIBvkbTxz3IqjiwtG0Tdr9IMC0lWpcRYZJ7DlYBDQYggcxpvI8watYjgt62AWSQSYjWYmduWh1pZpsL44llqJjPMpMNKWWpzg7h0CMT5c6iu4e6oLG0+UEAnKYBIJAOmk5T+qe41AEYSBOKq400VxnR3EIFbJ2XC5DI7QZFuAgbxkZSe7NrEECfhXRFna6MTmTLaZ1yEasubQyDpKkU5UJmapWVRkzLMas8LPa9h/dWp4r0Dt21lLjyTABgiYbnAJGZY22POKAWcJ1bETJyk+E5nXTw7PxqzqRgytFwxDCQ3j2m23P7zUBo0ejmbrSCwyvoZGUgjPB0JzEHTzE1Z4x0KZGiy+ZTJUPCtCwNTopO55aCrlCBeU3gkzMtXE61aw/CrtyMq7iddJETIkaiJNTDo5fJyhQWM6ZhOhUaydDLD3+BqkveDjXNEsP0cvuAyrKnnIHwJFTYnovcRC5IGXkdzJUaFZH1h8aiRugZrZG4I9la35Mx/WNjyuf7b1Bw6wV7NxSsDUGZIELPkSd/0TV75P4/6pZjab3+l4qQbybWhHjGCLPjCCOxfdjM7ERyG+n88wfRQL+FJ6Wza5go0tN4d4mZGncdQe4tjUS/jFLpL3D9aIhbgMyNwxXas9wa2LdzOblr0WH4wDdWXn/ep9KqgVbnr+IPp6pL7RcEYmgwD9XdzDKxFlAQRKgDTcHfSI3586FcLsNfdIMfRwSRIlbN3QkDQsBlH/FSLdOa7DWYdSB9KkiHzDmPLy+FvgNzqeVvZNr6NMW7iNuw3Z80cpI1AFJWvTUsSebfIx501ZgBtOPJhK7ZRJ5XLhviJaWE3NxOXRbo/wDe2YGFJQtAVSWGZtEBJ+sYPJSfZzrScZxRu4pnQJkGtsddb7LMLQuEDrPrBG3J9LlFU+GdCsfiUPU2c9sNAIu2soMMSJLd9yee8VBrI47hF/CR2FRMupAkLcNFu2kMWz2w8lY9P8GSBqfVPvqu1s6kggNbLLPdDCf1lbzrSW/k94sAguYfOECLpcseghtmBDifQ33rkdAOIQM2FuaWim9s6w3qudyx18aUQ20X5vG02TebYFpPhsCLmIZI0YNtB2vYSYZVKgQNx3kc6hxHBBavYYLqUulCx11TGgAncAwhGgG501q/jOjmMLORhrxLKwzdWdy+HbYGf7E7d9Nwro1ibaKHs4pjp2TZfKjC8rdkrOhUZjtqTE7jqu69q/e/mcumD+3A29JX6SoRh11km7fmNfSLk8v0t40O0UQ4f27ic+xZH6tm9Hu09xqvxvhF9xC4a/PWOzHqrgBzEkQCNNTy7vbV3h3D7qW0AtXFb6KfoLmkLdRuR1ggyI1aQBSaDqAyki5uL3iKyOyB9rGwXG054v8AD5wfjLIXSdTYk+P0Mc/AAU/CrX9Fs6bl9fK8KtJhLyn8VdaMObYJw7R2rQkQV3DSs+B75qfAWyuEtK9m8rqWkdVc2N7N6sDswdN6b+4RVUXB94x7ZQ6ao1Vm2nPqOefbzM3hMKcuFY//AG6c9LcezUCgvHbAW6gG+RZ79WcifefdWk4fh2H4MDbdY6wNmVlUSuhJjKJM67660D40JvJCxlCgsZkkOxMxuAGEf3jrXNd1ZsGdTT02UZBHtlpbY6po26pfj1vv1n3xRdWyqDLA5LgEGPWfXw+jPnt4gPZZRZcSSTbURBmQ13T/AE8/son+EKLSqsnssD2WnUEd3c5HsFdmnUphj3h8Z57UUaxa6o1/UD6oUwjdlF9QKvnFxj7B7udD+l18phWM7taQa8nt43T4H3irGH4giDNDFpmMuslzMSNOy38Kp9Kbq4jCQobPmtOF19JLeIHpEdoBroHed6xamrTPdBHxnV0WlrAb2UjNrWlni1kGxg5/JmPYmHtD4fupFmcsQwEIEIKZvo2ZzlBzDKe16Wuop+I45SuHC5uwuU9hgOyyEcpg6/q++LAYwdsGQAuHA7B12zxpMASNY20pVKomzkcxmooVDUuFPo+HrtG4n/ZyDAuT4ELdTbb1mHP0fGK88tmfZat/Fc38a33F8SptLlzFgGMQw1Y5o1Heqj2VicThyrPoQCEC8tBbAj2HT2UqpUDMbHw+81UKJSmpsRz9B97zR4NPo7vIda2/6NuJPsQUc42oLkjbqrpBmBr1hG3934eBoAmMHU3RHaa5cIAB2ZWA07tufP32Pw3MLnYuCUCIpDGB1RWAAsCGuP7Z3mQ5qq2Av0ikovk2PPhCVvA5VuDWA2QDlC29IE6AZjt40OsWf6ST4XNO/tj7ndVu1jnYOOpva3HYEWmYQQgAlVnfNuOQoLcxFy3fzNbuKptuO0pXtFmYDtAaSR46DxpG/uWvHtRa+AYYwGHhJ338/Rt7/GqnFQOqbXUsqx5m3Pwzc+7vFVrfFQFg5u/Zd9I5+A1oZj+Jk6BSRmDSSNSAB3+E7UoOLxa6ZySSOkv4tl6wiNQtvw0drcDwkzy5jXupfJ408Sw571uH322NVX4oczuQAYtQM8E5GSRI22NW/k8H9Z4cdyv/ALb91NBF5dlIBv5zBvS/Df03EEflrn+o0FVTW2430fvXMTiLnVuLZu3IfKe12iIXlvpJgee1CxwIEGLV6R6WhJ35wCBr/Gqh+hMGW2QIAE95rrX+TR7D9HTdcJat3HczC6CY1P1uzAIOveO8ArE9FXtgdYLimSCTbZFkbquYakDxPfQaijmSis7BVGTBWFsO/oyfbp8T8K+lfktwwt8Lwyjcpmb+9cZnPn6UeQFeFWsGFAgeAFe8fJviJwFpTugy+waL8IrMlfe1hOhrND+3pBibmaylXAeu5raDeceLLSy0pqFcahYqGBYcp191WuJNiZNlpRSmoL2OVTBPu1ouIAE8SeKUUladqepkRopRT0qIRopRT0qIRopRT0qIRopRT0qIRopRT0qIRopRT0qITiK5dZ3qSo7jQKSyyRPmH5W+BnD8Tvi2hFt8twZR2RnAzbaDthjHcaxBJr0T5RuIvf4jfcyoDZEH6Fvsg/4vT8rgrKYrEuF9G2QO+zaJ8ySkn20K4vaaW07Bd0Cya1vyZCOJ2PK5/ttWXYyZPM6wIHsA0A8q1Pybf/k7H91/9tqZfMzDia3iXGsOMRcDXkVldgQx1BBIMbRXQ6RWI/8AkWj/APsUfvaR7O815z0wP9PxP/euf6jQgNSDQBzeaBXsLWnrNvj2GLhjet5irLma7nUKChylWVkEwNSJJt+kIC0M4xjOtu6MrKuilQoUzBJGUAHUxPgKwWBtZ3A5c/Ian7PaK3/R82Hu5LwOsZYYqJnYxrtHPSPGs1dLWUGdf9MG8mpb2feV3YW7T3fVgJPN2nKPIBWPsA516j0d4h1NhEtwDkXz0UD36CquCwNlAAltABrtJnTtAtJmAPHTwqbGWyVJXcd38KoaBVRb3zc6drU7/HQQ5wbi2QnO5YSZmSwYbjb4UeHHLcaEmvKbfECrmT6Wp8wIn3Ae6ijYuQCSQSJ9n2VK1jbEpX/SgWuZusRxfNoOyOZnX4a1QFyCCCCRtodPKSY9kVib3EWUhlJEHtf8jn59x8oOcM4qLig8+f8APdWmgq1ckm8S36caS3HE0tzizEcqrO871Xtmp0roU6KrmZezVOBC/CcTpkPs+yidZ2yYIjzo/ZuSAaKi2N5zdQlmuOs7pUqVKmaKlSpUQipUqVEIqVKlRCKlSpUQipUqVEI1CuL3zlyjnRRzpQu9bzGs1Y9I6kM3njfyk8K+nSB2nt5h4sjMCP1Sv6tefXbWn8869S+Wgm02FcCSA5jvCvaJHtEjyJrz3GYcKxCmRoVP6LAMvwI91JYbQDOlQbtAVMo4hcMbZ7BV8uhBGjR4tqs+FXfk2X+tLPgr/wC29CsZhAYPdpRP5Mz/AFpZjuuf7b1opLi4Mwahjv2kWtB3SbCtc4hiQo3v3BOsA5mPLwBPsqy3Q5QJGItuRGYBbiwCAZm4gB35a+Fd8csTxG+JABxDyeS9ptTOk9x5GurtpM0oTGsA6RPfqQTOsgLrVar7etozT6c1Dxf3yOxw9LROUz4/+wNJ8KlIfTq1JbcQCduUDUmnUSR/PvohhsWtpiTkDKcsXVbQwDMZNZBH1gYPcawgs735nfY06FKwO3wmt6OccJGW5Kn9IEEe/wDn31qbF4EBhqPfXlHC8WzPlth7jKruzKGOiySWDHYKANOQ761vBePLpII7yAR7+XLetAqbDtaaqRXV0t6+l1EXSvDNauLdQkJOoHLfXz/iKs8D7RzEyI0G6lTJ25CSSI2JNG8Vh1vWip1DDfmDyPnoPOspwkNYutafTISR/dJ5eEx7DSK9PY1xxNdJzUplDyPPn+Zp+M8K620cvpR7+8e3+NZ3gmPZTruuh8e4/wA8we+ttw55+ysn0swH4PeF1R2W9Ifv+3zFMH/GRUHHWI01W5NFvdNfw7GBvhrRZRzFYHh+OC9pmhAMxPh3DvJMACtbwHibXc2dcvosnOUYEb8yGUg9012qNQMJztZpzTJYcQvbWiGAvfVPP99UM0UxxQXnGtNddwnIdN4tNBSqoMfpIRyORABny1mulxRP9m/+X71YpzrSzSqD8JP5N/8AL96uTiz+Tf3A/uaiRLNKqY4kJjJdn+4f3nSpBiT+Tf8Ay/eqLwlilUBxB/Jt/l+9XJxZ/Jv/AJfvUXhLNKoBiD6jf5fvUuvPqN70+9Uwk9KoGxB9Rv8AL96qzcSaYFl/abf8HmqswXmSBeWrpqJbVQi9cP8AZgeb/wD8muma6AYVJ5AuQJ8SEMe41mPeMZ6Inl/y+W4TDtyi8PbFs15ngW6yyPXtAA+Nrkf8BJU+BWvQvlRxN3E3LdjEWupVM5VlOfrA2QSJChY2I1gnuKk+V4XFm1cDoZg8xGZdoYa7jlrE+VXIVwUHOI1HagyVOmRCL4aaOfJ/wK1bxVu4GZnAbfQCVYERz0/fVB7YKrct6232/RYbo3iP55El+hZIxieIaf1T/GsKM6uFv1E7moo0qtE1V6AzP8dsZcbiDJk3bm0xBY7xXA4axyhCrs09lSSQAYJbQZRpIncGrXTPhpt3rtyQc11oABJ7RJ7oG3fryqLh2HvIhNpXS42ZGc9mBpmVeYeQNRsNtYhpKsC15kpMyWQL0vKHEsR1J6tYzj0zvlI+r5945bb7Lh9m9jL4t2LQZ32WAYAGpLPJCgakk6eOld2Oi1x2CpbzMSAArAkk6AAZq98+Tz5PLfD7Hahr9wDrWB0HMW0PqDv+sde4BlPsyO7mZtTVq3u+PVAXCeg97C4Y28PpdcfS3lQSf0bYkFE8dGO+lZi7w+5g2y3VKn6rFWCMO6SBrtpuCNJG/uy2h3U17Dq6lWUMp0IIBBHiDoagaUjN4zS/qTadidtweZ5Bw7BdaJdjrsqkiBy/htI7iaCcbt9VilXD577jKWRZcqCYZWP1QVneOVeyWuiOGR8yW8k7qpIQ/wCHYeyKKJhEC5Qqhd4CiJ74iJq5oXWx5myp+tG//GDnx6Tz/o3fV5E6jfujkT3Df3UO6aYXEYjLbs2GI53G7FseTH0vYDXo+H4FaRyyrEkmOUmJ09k+2iGWpFEmnsMyv+pWq9pTHx6TwbD9G8Qr27NwhgO0Ms5ZB5zqAs78xHkPS+E4PKotoJgfvMny1o+3BrZfOV1I2nTTw5b8quWrCqIUADwEVo04NJc5MjUfqZqoFtx4yjY4Tzcz4DQe/c1cTCINlHuqalTCxPM5bVGbkxop4pUqrKRUqVKiEaKelSohFSilSohFSpUqIRU0U9KiEYrTRXVKq7Re8IG6SdHLeMstauA6+iymGVtYKnkfgZIIIJFfN3STozdwd42rqkanK0dl1H1l94kTKkweU/VMUF6U9FbWNstauCJ1VgO0rDZh5d3MEjYmgrLBrT5m4RxQ2GMjPbeBcTv7iO5hyPs8RuOiuFX8JtXbRz2mDww3HZOjdxB09oBiROb6QdEXwl1rV4EMNiPRZTsynmDHsIIOoIon0A+jxaoshXDTzByqYkHYiNGGu42rMQpcX5vN6PVp02A9Egw1x/odexRJtvbCOcxDZgYOoByg+B9g7hUNvoBeUKFaymWRIzmVOsagTrOpnfSIilSpooIBt6TP+6qX3dZsuiGBtYRmuXQXunRCoBCpGsEkHMTue4AczOrHSm16r+5fvUqVWSktMWURVSq1VtzHM6+ddr1X9y/epfOu16r+5fvUqVMi43zqteq/uX71L512vVf3L96lSohH+ddr1X9y/epfOu16r+5fvUqVEJwelFqZi57h96u/nXa9V/cv3qalRCP867Xqv7l+9S+ddr1X9y/epUqITk9KbR5XPcv3qf512vVf3L96lSohH+ddr1X9y/epfOu16r+5fvUqVEIx6V2vVf3D71IdK7Xq3Pcv3qVKiEf512vVf3L96l867Xqv7l+9SpUQi+ddr1X9y/epfOu16r+5fvUqVEIvnXa9V/cv3qXzrteq/uX71KlRCL512vVf3L96l867Xqv7l+9SpUQi+ddr1X9y/epvnXa9V/cv3qVKiECdKvwbHWcjq4dZNt8olCd/raqY1XYwNiARheD9E3wt5b7upVZkLJJzAjmANCR5gnaIL0qqUBN5cVGA2j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pic>
        <p:nvPicPr>
          <p:cNvPr id="14" name="Picture 6" descr="C:\Users\Marcelino\Downloads\relo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500570"/>
            <a:ext cx="2095500" cy="19240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	</a:t>
            </a:r>
          </a:p>
          <a:p>
            <a:pPr>
              <a:buNone/>
            </a:pPr>
            <a:r>
              <a:rPr lang="es-MX" dirty="0"/>
              <a:t>	</a:t>
            </a:r>
            <a:r>
              <a:rPr lang="es-MX" dirty="0" smtClean="0"/>
              <a:t>ESTO INDUCE A LAS TECNICAS DE INVESTIGACIÓN;</a:t>
            </a:r>
          </a:p>
          <a:p>
            <a:pPr>
              <a:buNone/>
            </a:pPr>
            <a:r>
              <a:rPr lang="es-MX" dirty="0" smtClean="0"/>
              <a:t>	EN DONDE ES NECESARIO RELACIONARLO CON LAS ESTADISTICAS</a:t>
            </a:r>
            <a:endParaRPr lang="es-US" dirty="0"/>
          </a:p>
        </p:txBody>
      </p:sp>
      <p:sp>
        <p:nvSpPr>
          <p:cNvPr id="11266" name="AutoShape 2" descr="data:image/jpeg;base64,/9j/4AAQSkZJRgABAQAAAQABAAD/2wCEAAkGBhISEBUUEBQVFRQWFRQXFBQXFBUVFBUUFBQVFBQUFBQXHCYeFxkjGRQUHy8gJScpLCwtFR4xNTAqNScrLCkBCQoKDgwOGg8PGiwkHiQsLCosLCoqKSwsLzQsKiwvLTApLCwsLC0sLCwpLSwpKiwsLCwsLCwsLCwsLCwsLCwsLP/AABEIAMIBAwMBIgACEQEDEQH/xAAcAAABBQEBAQAAAAAAAAAAAAAAAwQFBgcBAgj/xABCEAACAQIDBQYCBwYFAwUAAAABAgADEQQFIQYSMUFREyJhcYGRB6EUIzJCcrHBUmKCkrLRM1NzwvAVouEXJCVjs//EABsBAAIDAQEBAAAAAAAAAAAAAAAFAgQGAwEH/8QAMBEAAgIBAwMCBAUFAQEAAAAAAAECAxEEEiEFMUEiURMyYXFCgaGxwRUzkdHwUhT/2gAMAwEAAhEDEQA/ANxhCEACEIQAIQhAAhG2MzBKQ751PADUnyEYVtpEUXKVLdbLb85Xs1NVbxOSTOsKbJ/KiYhK822Cckb3AhS2wQmzIyjrcH5Tj/UNNnG/9zt/8V+M7f2LDCeadQMAVNwRcHqDznqXioEIQgAQhCABCEIAEIQgAQlYxW1DM5FKwUG28Rcm3McgJG5jtBiUsRU0P7qj9JdhorJey+4vn1CqLxy/sXmEzzC7ZV1YF2315qQNRzsQNDL/AIeuHQMpurAEHqCLic79NOjG7yd9PqYX52+PcUhGuJzSlTNnYA9LEn2AjCptXhx95j5I362nONNkvli/8E5X1ReJSX+SZhI/AZ7RrGyN3v2SCD6A8fSSEhKMovElg6RnGazF5QQhCRJBCEIAEIQgAQhCABCEreYbRntSlM2CmxbQkkcbX5CV79RCiO6R2ppla8RLHeF5TcdjsQuoqsVPMWFvA2Ej3zCqeNRz/G394tl1iC7Rf6F6HTZSWdyHWeYwtin10Wyj0Av8yY4w7dpTZDzGnnykApNyTqSb3klgMRukRPOe+bk/I0dW2tRXdfwRjXBI6TlzJzMMCHO/T58R4yNNAjiJVlw8Fmu2M1ksOy2bqtEpUNih7vMlW10A42N/lJGttLRU2O9/If1tKphjuyRqstSmQ3EC4Ma16++NajHHH/e4ru0lbscnnDZJttdS5K5/lH6xTCbUUnNmuhPAta3uOEz6pmdoi2aTyPUdTnLx9sHV9Poxjk18GdkBsXmJrYUFtSrMl/AWI+TAekn5pKp/EgpLyILIbJOL8BPLOBxIEaZxmHYUXqWvujQdSSAPmRKOMf2hJqneJ43/AE6CXqNM7U3ngoanVKnCSyy+PmVJftVEHm6/3iOYZiow71EYEBWsQQRvWsBcc7kShV8AL3VtOkTCboIubG1xfQ24EiXl0+HDUv0KH9Sk8raGGNgJIdmKiFW9PORwMVp17RhJZF2BtVy1lOok1k+fVaNE092417Mn7t+II5jiY2GMnh6t5Ga+Its0e1ynW8xeBanXN7k3JNyTxJ6mMc+rAIGHH84spjXOqBalpyM9Sw8o8wvJCDNWBupsRqD0I4GbPga2/SRjxZFY/wASg/rMTGDJmx5BiA+GpMP2FB8CoCsPcGL+op4i2NenNZkkSEIQigbhCEIAEIQgAQhCABMvditV1PEO4PoxmoGZttGgXGVbcyD6lFJ+cUdVjmEZfX/v2GnTJYnJfQXp447tuUQq1Y0FSeGrRBtyO8JcoXLRSnWkY+NA5zwMyXrJ7WebkWKlizCrXvIaljgecdJiLyLR5hdx0Gi+8d0+UaK8kMEoOhnqPJvCyUVwbnzh2Zk7jsq3KjC3PSJDBwdmCShlZLj8OVthG/1X/pSWqUvYzGim7U20DkFfxjS3qLe0ud5p9DbGylY8cGc1tbhc8+eSN2kwnaYWqvPcLDzTvj5rM3w9XQTSs/xwpYeox47pVfFmFgP+dJmVNbCaTQZ2v2yZzqGN698Dvt4k9eNsRigouZWMy2iJJFP3/tL0rFEoxrcuxZquYqOJjf8A67TvYML9OcR2O+H1fH2q4hmp4fkfv1P9MHQL+8fS/LXcl2bw2EXdw9JU6ta7t+JzqfeUbNaovCRer0TkstmW086Qm28PK8eU8YDzmgZxjsPcpUpCqfvDcRgPMtpeV8bL4LFb30Uth6i8VGq+Zpk2t+EiENb/AOkE9C/wvJE06sfUWBFjwMicwy6vhGArr3SbLUXWm3hf7p8D6Xi2HxMvKUbFmLF84ODxJHcTlRU90XHhHuRZrVw7WVSyE6pw16qeRnaWLMGxM9lmcdk1k5wcoS3ReCxYnaxVW/ZP6lQPcExgm3Xe71Mbvg3e+YsZGNiQQQeBlUxeNCsRfgZXhpKUvVH9WW3q72+JfojZ8Ji1qIHQ3VhcH/nOLSlfDLGM9KqDfdV13fMr3gPZT6y6xNbBQm4oeUzc4KTCEITkdQidbEKgu5CjqTaKSkbWZkfpO5fRFFh4sN4n2IHpKurv+BXvSyyxpqPjT25LFW2koKPt38lY/pKBjcSalR3PFmJ8r8B6DSKV8UWEaMZnb9XZqMKeOPYfUaWFHMe7OValhK9mmfW0XUxTPsyKjdXiZWis6U1J8sjba+yPdbHO3FjLPsTsHVxx7R2anhwbF/vORxWnf5sdB4nhH7IbNHG4paWoQd6qw4hBxsepNgPO/Kb9hMKlNFSmoVFAVVGgAGgAjXT0KXL7Cy+5x4XcrWJ2AwIQAb1KwtviqbnxbfJBPpK7j9ma9Ab9NhiKQ+8n21H7yAm/mL+QlnxtQVCWbXjbwHICV/8A6kcNXV0NhvAOOTKTrfxtwli7R1zXKx9jhVqrIPh5+5HYXFhuBkrhK9pK7S7IB71sMAKnFkGi1PEdH8efPrKvhMV10PAg6EEcQRyMz+o00qJYfb3HlF8b48FnxGGWummjj5yHqYNlNipi+HxVo4bGkynOKlyThvr4XKGIwT2vumw5x4doMRuhe0tYWuAN4+ZIi+Fx1jIfOyEfu8G1E6VWW0PdVLH/AH14IThHUei6P27hi67VP8R3a3C7EgeQ4SLxHdnh8d4yNzbH3pNY6/3No86X1TUxvjG2TlGXHPjPsKupdL08qHKuOJLn749yFznMi7bq/ZHzkx8PNjfptfeqj6ikQX/fbitPy5nw85Wgnr+s+gdksjGEwlOl94DeqHrUbV/np5ATVaixxX1Zm9NWm/oiXSmFACgAAAADQADQADlPRhCLBmUmrX+1fjvNfzubxts7VP8A1BAvArU3vK397RfbHBimzVKVRQSCz028r3Ujhfp6yS2OyFaa9uai1XqKO8n2FXiVXrra5PTgJ03cEMclhxGGSohSooZWFmUi4I8RM52h2dbBvvJdqDGwJ1NMngrHmOjeh146XEsVhlqIyOAysCGB4EGSpudUsrsc76Y2xw+5mFGtFt+IZhlzYau1JrkcabH7yHgfMcD4jxilM3mghJSWUZ+cXF4YyzXHdmhMqIV6jgDVmYADqWNgPcy059hbqD4yOy5ezqo9vsOjfysG/SRnFslCSRsOzmSLhMOlFdbC7t+051Zvf5ASTnmm4IBBuCLg9QdRPUzjbbyzSJJLCCEITw9CUXbvLitRa4+ywCP4ML7p9Rp6DrL1G2Y4Ja1J6bcGUjyPI+YNj6SvqaVdW4nei11TUjLFaeK72Umcpg8+I4+Y4xtnNS1I+OkysVl4NNJ4RVcXULuSesSCRXdnVpk6DidB5nQRiuCgzXfhXkwpYPtSO/Xbe/gUlUH9TfxS6xtl2EFKjTpjgiKo/hUD9I5vH1cdsUhJOW6TZR8xr9lUdG0IJt4qT3SPSVzEsa9ZKSas7AaeJ1PkBc+kuu1dTD1E3ai3I4ONCvgrfnylY2Oz7DYYsKlIhyxHbX3m3TwFuQ8uPSSdke2TxQfc0wDSU7bPILXxNIaj/GUcx/meY5+GvKW7D4hXUMhDKRcEG4IntlBFjqDynK6qN0HFk6rXVJSRmGHr6Rx2kTzbLfo2IamPsHvU/wAB+76G49us4hmUsg4ScX4NPCanFSXkVNe0rm0OdbzBRykvmJIQkdJS2pFiSecnXFPlkLG+yOvjSY3rVSdI6XCRPEUu9boB+Ue9Iojbdl/h5EnVrpVU4X4uB7sbl/a4/DoeHaBj5Uwah/p+c3sTHPhrS/8AkU8Eqn/tt+s2SPNX86X0Euk+Rv6hI/NM2SkjFmCgcWPBf7nwnrN8wFGnvczoPPjf2lXy7LPpaticSL0gH7CkdVawN6zj72t90HTn0tRbecIvJeWU3PdrFxG/2IJUXu5+8fOL7DbTNh8TuOT2Lgb3QEnRwPDn4ekjcXhgmG06D8pc9mNl6eKyxN7uv2lV6dUC7Id/c9VIQXHO3IgGTh8j+6/k5z+dfZ/wX9WvwnZRsHnuIwNqeMpncGi1Bc0yP3X5fhaxlky3abD17bj6k2A8TyuNJ4nkkR+3WV9ph+1Ud+id7zQ6OPazfwym4epNUq0wylSLgggjqDoZk6UTTZqZ4o7J/KxX9I30FmU4+wo19eGprySD4YVEK+0iGwRU2IkpQrWj7tkYWcAxlucfAqkn4HGzu1XZIKdYEqNFYalR+yRzHSW7BZpSq/4bhuo5jzB1md5jQVF3k4cxIqhnLU6iuhsVNx+oPgeEqXaOuxOceGXdPrbIYjLlfqbHCJU6u8oI4EAj1F4REPsis4zADWdlN2l2lJL0qeii6s3M8mA6DlK+o1EaI7pFiiiV0tsSqFrsT1JPuSYwz8fVr4mPljbPafcTzMy8H6jSSXpK2Kce5Ph97EUQedWkD61FifZx7k/dxFE9KtI+1RZajLlFaS4Zul5XtpNrKOGQmo3koOrf+IbWZ+KCEX4LvH9BGuy+y2n0nGDexFVTZW1FBGH2FH7RB7x8bcBronmTwhAuFllAxu1r4sFlG6nIWtIgljuhdWY7oHUlrAe5ksMGEolemntpGmzyhsXhl/8Avp/KoG/SVLOHHHui1XypZ9mWv4e59Uos2HxIKkMQ6njTfr5Hny4HhNLBlf2k2WGItUpEJiFHdfk4/YqW4joeI9xIrL9q3w5FHGIyMNBfgR1RuDDyv6S3nbw+xVxu7Epttl2/h+0Ud6kd7+A6OPax/hlQwzzQaGa0K62VgQwKkHncaj2mdrRNN2pnijMv8pteJep14krF5G/TrPS4PwPqmH36bDwMqn0OxlywL6xlmmU7j3A7raiKt2EMuHLDK+mF8JH5hht1/MXH5SzLhp5xWXq62Oh5HpL3TOoLS3qU/lfD/wB/kyn1LQvU0OMfmXKGmwL7mYUr899fdGt8wJscxSjh6mGqpUtfcdWuOHdINvC40m0UqgZQym4IBB6gi4mv1FkLdtlbTT8oymmhOvdXYsNe5U/iG7blJV+92g9TuAfnLDicOKeGZEFgtJlUeCoQPynjOMoFfcuQN1r6rvaaXtrodBrHeLC9m2+bLutvHoLG59BKmPJcyZDmuEdqICqToJf/AIeaZdSXmpqqfA9ox/UTPMFtZWrV/ouEw4rGzkMWseyQGzsvAE90W3uLASY2Q227BjTxA+rZyWa1npPwbfXoLAEcRbnIwTXDPZYbyaeRGq5VRD74pUwwN94IoN+twI5puCAQQQRcEagg8CDPUmROTM9oqe7jqwHNlb+ZFJ+d5ppmbbUn/wB9V8qf/wCa/wB5e0P9x/Yoa/8Atr7/AOxiGnfpFomxkHm+aFNF1McOWBOo5JTNMyApkXjHZ7JK+NqAUlPZ379UiyKL62P3m8B8o7+Huz303EM+J71KkAdz7rOxO6G6gAMbeU2KnSCgBQAALAAWAHQAcIu1GrcXtiMdPpFJbpAlMAADgAAPIaTkUhFQ1wcMynOVKYmqp4iox9GO8p9iJq8r202yS4rvodysBYNxVhyVx+o1HjwlHW6d3Q9PdF3R3qmfq7MoKGe81pXoA9G/OJvQek7U6o3XU2I/Ig8wRrfxj9Ke/Qdedrj0mbw4ywzQZUllFY7OdVbajiNR5jURz2c6Kc6biG0tWc2xGYUlOqPUoNbkV3Fq28jaaFM+yOh2lTC1RvFkK0yAhI+r3kuWGg+rZDrNCmpqe6Kl78masjtk4+xkmY07LUH7z/1GQWzo3cbh2PAV6d/VgP1l8xWHpU3qHEWpr2j95+4tmYkWLWBv4Sv5v9GarTWjUCLfvVtwlE5qbaE6214CcsNvsTTwjXIlicKlRd2oqup4qyhh7Ge6bXAIN7jiOBvzE9S0cCLw+zOHpuHp09wg7wClgt7Wvu3tKhtTQ3MY/wC+Ef3G6fms0OUjblLV6Z60yP5Wv/ui7qMc059mi/oJYux7ojMPUtJrD4xWXdcXErqPF0xFpnB5OCmuSSxmUgKXpm68xzEiHxAEkqGP0IvylQxeM7x8zIfCTfB7CcorEuSTr48Wtylz2EzcVKHZE96loOppn7B9Ps+gmVVcbF0xtZKT/R3NOq9Ooqte1t8EceXKx5Gx5TRdEolKU4rtjP5p8fyJOsXxjGEn3zj8muf4NWzTbnCUCwNQO6khkp2YhhxVj9lT4E3mebS7eYjHEYbC0z3zYUk7zv8Ajbgq9eA6mZ/TrN9GqFBZ6QO9SOhBHH+/jN+2ByvC08FRfCKLVaVN2qcalQsoJLtxJvfTgOAAjbsLRHYHYpcBRJezYirY1nHAW+zTQn7q3PmST0AifiTs0N36XSFmWwrgcGQ90VPxKbAnp5CaBGecYYVMPVQ8Gp1F91Inh6VD4YZ4XSph3N+zs1P/AE2JBXyDf1eEvcx/4Z1yMxUft0Kg9ij/AO0zYJ6zxHDMtzTEdpiKrjgajW8l7o+QE0HaHMuww7t9626n420Htx9JmaCwjLQQ7z/IV9Qn2h+Z7Ilax1C9Q3lopRvmOV2O+OBjPbkWKW0n/hS4Xt0+8dxh4gbyn2JHvNBmPZdimoVFembMvsRzBHMGalkubLiKIqLpyYfssOI/5yIinXUOEt/hjfQ3qcdnlD+EIReMQhCEAKX8QcvH1dYcb9m3iCCy/k3vITKKo3rHgdJbNu3H0Wx4l0t6G5+QMo2FqWImb6ikruPoaDQtypw/qjmLwm47L0PyiIpyczWhvotUdLN+hkXuxe2XY8on9hcfuVmpHhUFx+NR+q3/AJZeywAueHOYfn+0n0MIyi9Ut9WOABSxLHwFxpzvG+ebd1sQBd2cOQERRYEk2ChF4m+mtzNF06UnT6u3gRa+MVbx38kp8XNrErbtGi28iEkkah6hFhu9bC48d4xNtkMThMFRq1zvbyjtVtrRZj3AeosQCeTeBk9sR8M2SouKzCxqL3qVAd5abcnqHgzjkBoONybW0bFYZaiMji6spVgeYIsRGJQKBsBtKUcYWqe43+CT91tSafkdSOh05iaJMIzag+GqugJ36NTutz7h3kb1G6Zt+XYsVaNOoODojj+NQ36wAcSmbeH6yj+F/wCpZc5RNtat8So/Zpj3ZmP5WlHqDxQ/yLmgWbl+ZCXiFXEbvGLSv59WPAc5noR3PA/nLCyO8XnyoDrK+uJeq9l5nieA8YkmE68ZL5RlVV940aZfcW7BbbwW9rheLeQvGWkprnbGD7Ni7VXTjVKa7pEjlmQUSO8Sz/dYnug/hGnveJ4vBspIIsROYTFyaSulVbVOPJuYm/oqrqjtgsIwF9tlst022ym47LCzdpTstUC2v2ai/wCXUty6HlNA+CfbphK1GshWnTrHsN4qSEcbzKN0nuhrkHnvSFxWWFdbXHUcJ3BYhqTBqbFW6g29D1HgZzu0cbfVF4Z1o1sqvS+Ua/EcYfq3/C35GU/AbeOBasgb95e6fVTp+UlU23wxHeLr4FCf6bxZPSXR/Dn7cjWGspkvmx9+DHMmzt6Ro4rChHdCD2bkpv02Uh1B5Eg+njL/AE/jNSC3rYTE07cTfDsP4frAW9BeZzjNgQKzLQxoGH3iUAo1GrKhNwhB3UJA0vvC9pM4DZHCUCrIrvUGva1m3nv+6i9xB7nxhXpLJvDWF9TyzV1QWU8v6Fr2iz36S4K3FNR3QwsxJAuzLyPK3Kx6yGLzjvGmJxQUXMcxiq4qK7CWUnOTk+7HyVY+o4sWsdRKzgswas+5RR6jWJ3UUsbDibAcNRHtOliXbcp0Kxc6W7N19ywAUeJMPixXdnvwpPwNcwxwViByM0j4b4R1wW+9x2rl1B/YsqqfXdv5ESM2c+GKqRUxxFR+PZD/AAlP7x41D4aDwMvqrbhFeq1XxFtXYaaXS/De6R2EISgMAhCEAKL8QMQe2pqfshN4eZYg/wBIlWV5f9tciavSD0hepTvZebqftKPHQEeVuczRqzKSGR1txujC3ncaTOa2maucscMf6O6HwlHyi1ZNiQwNN+DC3l0MZ4zCFGKnl+XWR+DxNiCJZhbEUx/mKNP3h0i5lzO17vD7/wCzP9rck+k0hu6VEJamTwJI1Q+BsNeRAlONZ0pU69K61cNWUumosyMGG8PNbTU8ThtTp6StZ1s6XLPSsHZd11b7FVeQa3Bhyb38Gmh1ir9E+37FHW6Rz9cO/wC5uWT5omJw9KvSN0qorr5ML2PiOB8o8mUfC/Ma2Bwq0MVqgZyoB3jSVmuADzFyTYddOk1KhiVdQyEMp4EaiOatRXa2oPsKLaJ1Ycl3Ml+JVC2NqEfeSm3/AG7v+2X7YCvv5Zhj0p7v8jFP9soPxMzGkuY9m7WJo0jwNgCXFyeHIxnsR8URglbDYyjUNMOzUqlEdpYMblWW4PG5uL/a4TscjaiZmecYvtcRUccCxA/CvdHyF/WTT/EPC4ijUGGZ+0sAVelUpsoe43++ouLA8OcrMSdTty1WvHL/AIHHTqsJ2P7IUQSEzrCnfHlJyidY9xuWCpT3hxX8opUsDOWPJTKeDlo2LxIw+JBbRXG4x6XIKn3A94yWhaejYSUb5RmpLweSojKLi/JK/EDI1p1Fr0xYVCVqAcO0tcP5kBr+IvzMrdKraWHNs1NfLbHVqNamGPVSrBSfe3pKtvz6LoLvjUKaPnuvp+Fe4kvhszI56dI47ek3FbHw0lYqZiqnUgRxQxoPAy+plBwJ00afJj8p4NKn1J9ZHrWg1aT3shsQ9aso+yAIk1W8YviwJ2niQZHdkltwOTIDOLs27y5ywU2jLNqIDA9RPJLKJReGTPwnVUxbg8WpEL6OpI9vymszIvh5Qd8crIDu0wxqNyAZGVVv1JPDwM1y8TatJWcew60jbr59zsJy87KhbCEIQAIQnLwAIQvOQAz/AGy2dFFhXoi1NjZ1GgVzwYDkD06+cicDjSpBBmj55hxUw1VTzpt7gXB9wJldNpneo0qFmV5H2gtc4YfgtThMQLiwqfJv/Mi6uEKmzCxjPD4sqdJMUs0VxaoL/mPWKpIvxzDtyhkEEcYPMKlE3psR1HFT5iKPhUP2G9DEWwh6j3kIylB5Twzq3Caw/wBSlfFjBV8XVpYmhSLOtPsqipqSAxZGC8fvsDx5SuZBsXj6zfW1DhU5lrtUP4aa8/xFZqb4bq3tEmcAWX/nnGkOp3qOOG/di+XTqXLKyl7EfleVJhqe4jM5Ju9Rzd3bqx8tAOUcM0HeNMRiQolRtzeX3ZaworC7DynUktl2OsfCU9M7S9riPlzMAXvPXBojujJYHud4lUqG3A6yAxOZxbC5bicdUPYISt7Goe7TXzc8fIXPhLrkfw1oUrPiT279CLUgfBfv/wAWnhLtGhlPnBUu1kYcZGux+Us2Edqq3WudFPOmBYH1JJHkDIjH7HVFYinUG7++p3gPMaN8ppxSJPRB5TSUN0R2wZn74xvlumigZJklHDMH3O0q/wCZUAYj8C8E9NfGSOcYSjiVJKhK1u7VAsb8g9vtL56jlLJVy5TyjKtkgPCS3yzuzyR+HHbtxwZzSY8DoQbEdCNCJzFvZSZOZ7stXVzUpLvg/aUcb9R1kMMnxFXulDTHNmt8lBuY3jqYOOWxPLTTU8JFZC1KrgDeZmNlRb3JPAADjNZ/9PaJw1NV+rxC01DVASVd7d7fXmL31Gv5Rrs3k64XWmO8RYuQCxHS/IeAlqo46/GL7NQ2/TwMa9OkvUZji8LXoPuVaThuVlZlbxRlFmHz8pNZPsLWxJD4reo0hwThWfzB/wAMeevgOM0CnX6GLK0lLWTlHHYhHRwjLPc85dl1KhTFOiiog5Ac+ZJ4k+J1ju8SBnoGUy72FJ2eJ0QA9wnIQACZydM8wACZ5LQM8tABPEDeRl6qR7gj9ZkOq3VtCpII6EaEe4muVJVNpNlRWY1KTCnUP2rglH8SBqG8Rx6RfrtNK5Jx7ovaPUKptS7MpD4wA6mOaGKvH+G2DpBt7FOap5It0p+p+03yjvM8jpMt6CrTdRoF0RgORHAHx97yg+nWbM+fYvLXw3Y8e4wTEnrPf0s9YwpP/wA8Z2o9or2jHcO2rxPfkXVzNVOpA9YvhsYG4G8lsa5PN6fA8MgM8Zid0SwUjGudYQd1pKuWGRmsorFHBS3bB5XQqYkpXpq4KEqG1G8pU8OB0vINmCyyfDvCvUxXaqPq6YcFuRZlKhAeZ1uelvES9Q5Stj9yleoxrZptOmFAVQAALAAAADoANAJ6tOAz0JoREebTm7PcLQATKTzuRectABA054fDg8RHW7DdgAxOCXpOfQRyj/chuQAZLhrRZFMcBZ0LADwpMUBnd2d3YAdE6Jy06IAeoQhAAM8me5y0AEzPJEUInCIAJERCrRBjorPJpwAia+XgyOr5eZZDRnhsNADMc5w3Z1j0fvDz4N+h9ZH4l+6fKaVm+zSV03WuDxVhxU9RKjifh5XvbtQU8Fs1vU2ES6jQzdjlDsxvRrYKvbPujNnp7z8ySdANT6CWbZ7ZaoTd27IWNhbeJPLe1sBf1luwGxoojurrzPFj5mSCZWwlyGkjj18lSeqefRwUtnNNilQWYcR+RB5g9YlXr1MQRSoI1R+JCjgOrHgo8TaXvEZNTqgCtTV7cLjUeR4iSGX4JKS7tJFReiqAL9TbifGV101Kec8Fh9Qe3GOSr5H8OFFnxjb5/wApCRTH4m0L+QsPOXfD0VRQqKFUCwVQAAOgA0E6giopxlXXGtYihfOyU3mTAGexAU56CToczk7OhJ0JADlp209BYWgB5tO2nq0LQA82haerTtoAebQtPVoQA5adtO2haAAJ0Tk6BADsIQgAQhCABOGEIAEIQgBwwEIQA8mctCEAPDCeCIQgB53RPW6JyEAPYEUEIQA9TsIQA7CEIAEIQgAQhCABCEIAEIQgAQhCAHYQhAAhCE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1268" name="AutoShape 4" descr="data:image/jpeg;base64,/9j/4AAQSkZJRgABAQAAAQABAAD/2wCEAAkGBhAQDxAPEBAQDwwNDw0NDQwPDw8NDQwNFBAVFBQQEhIXGyYeFxkjGRISHy8gIycpLCwsFR4xNTAqNSYrLCkBCQoKDgwOFA8PGCkcFxwpKSkpKSkpKSkpKS8pKSkpKSksKSwpKSkpLSwpKSwsKSkvKSksKSkpKSkpKSkpLCwpKf/AABEIAOIA3wMBIgACEQEDEQH/xAAcAAACAwEBAQEAAAAAAAAAAAAEBQECAwAGBwj/xAA2EAACAQMBBwMCBAQHAQAAAAAAAQIDBBEhBRITFDFBUQZhcYGRIjJioRVCUrEjM0PB0fDxgv/EABoBAAIDAQEAAAAAAAAAAAAAAAEDAAIEBQb/xAAjEQACAwEAAwEBAQADAQAAAAAAAQIDERITITFRBEEyYXEi/9oADAMBAAIRAxEAPwD6CrZF+WC40y6gea7Ow5gPLkq3DuGdwwdA7A1QJVAL3CdwnROwVUTRUjdQLbpOijmYKmTwzfdO3SrZXox4ZHCN8HYFsnRhwyypmuC6iUwjkZbh24a7p2A8lOjJRLbpdInBOSdGe4Q6ZrJEJE5J0ZqmXUS26TullEHRVQLKBKiXSHRSKtkRiaxiVRpE11oW2aQRoikTSJ1K/gliSMS+Djt483puZ2DsFsnZJpCuCd0knJNAQkdgnJOQgIwTg7JOSAIwRgsciYHSu6WwTk4GA0gkkgOAOOJydkBCDsE5OCAgk4sWRCEWRBZDIoqSi8SiNImqv6VZpEuikS6OnX8FMS1JFOKdcPQWSu8M8k5ezqwh0hoqpbiilXpeN4XUizpYz4pPEF/Ne5KuS5XxB/ELb4vVyi3MIJV1sOUyd8B5lE8x7hB42GqZO+BcwTzAQeNhm8TvAfMHcx7g0HjYapE5AuY9yeZBoPGwwkD5knmCaDxsLydkE5j3O5gOk8bC8lkwPmCyrhUgeNhZIKq5dVhsZFeGEovEFVU1hUNVbFyiwqJdGUJGsTqVv0IaPO3E9BBet5bHkoZQp2jSwmeQkd2jF6F0a5tCswGARCQyBskgyNZluMwZTJ3zQhXISqzJ4zBt8neIDkJ47J5hg+TskBgSrlk8wwbJOSExBPMM7mGD5O3iE4QTzLJ5lgu8W3gA5QSrhllcMFUiVIqDlBSuGTx2Db52+AHIWq7NI1mCRmaxkFFHEKjVZrGoCxkbQkMixUohEZhFKQNBhFJmqv6ImG02ERBqQTE69RhmId3QS7ZqqK+47lNYPKep6+N1ecnkpo7X866mLeObQriiVyRG9G1nVcB5x/clVhPC8No3XuaEhTgM1WLKuK+aI5styV5G6rkqsJucO50PIOR0q/uTx/cSc8dzxOScjt1yOYQk58h3wOScDzmSeZXkQ88Rz4OCcD/mSea9xBzx3PA4DwPnd+5CvEIudI5wHBPGj0MbxG0b33PNxu2awumTgq60ekhd+5vC7POU7phNO4YxRFOs9FTug2hcHmqVZjK1qs01r2ZLIHpKFQLgxVaTGdI6lRzLFh5m3cnHXqeZ9Vw/K/dhuzPUSqaLqxf6rm91N+TyjT32egpi42ezzc2ZORlO4MncjoxOmwyFQ2jXFfMkxuR0RTQ14xHGF6uCeONFh7qlOMBOuRxggDeKdxgLikcUBA3incUD4hKmQIVxCymCqRdMq2QJUiUzGLNIsroTRF1ErE1iirZMLwgE06RnSQXTQNKyL0qIVSolKIbSRdMzSZalRGVtTBaSGFuaa37MtgxtYjOl0ALYPpnWqOVYfNNnU6cKkcLuX9YTi7d465X9zwezNtXrknKnjDXR5PZ7SspztOJLR7u8eYsrcH7enpFjlGR4icTKSN6iZg0NRuZCRMUQSi6Fs1TLbxkpFsl9Fl947JTJKBpMLZLIoi8UDQ4WwXUToRNo0wOQcKRiaxga06BvG3KOQcMIUzWFIJhbm0aCKOYNB4UjeFE0VPBZSwV6Kl6dEJhRB43GDRXhE2LehkKYRBC+N6bU70bETKLGUGHW8hfb1ExhRWDTX9Mlg1tZDKkLLUZUjsVHKt+nw7mdyWWh9tH1HTlZuCa3nDH1PmWz77aUkt6KlH9aw8fQ9pZ+nlWsqlxP8FWn1UX+FnAto8f1p/8Ah6VWRsxyTQgqXRhK5NpWS8lOSXkMeTU2Zcc7jG8bJGsbKJbpFGBKqXVQNjYRNoWMQdIGC9SLxkNYWMfBrGyj4K+REwURZrEaqzj4LcqvBXtFsF0DemwvgLwRwkVciEU5BFOQK4leI0VINYI2Qqp3zNY37KMHLGGCkogj2kXp7Si9GQHLLuJETerT03l0B8l0AmpW3URR2gmCbQmCUKWHnJrrgmhU3jPY7Mr6+zPRUVlI8hsyWifg9fYTTihsV7MN/wCjK1GNLoL6CwMaXQ6lRybT4Pc3cGsL6G9H1BKNrO3xpN/mPObO9SWVdqM3UtKj0Tl/jUG/drEl9mM9obLqUoRlpOnU1hVpvfpyXs0cOdLh6kj0tdtdvx6DOqcpmCi/D+xpGnLwyuI06bRkbwYPGlLwzeEJeGVZDaJvAwhF+GaxyuzKMgTA1QNGr7Murle5X2AJRODKFzDzgvzENPxfsAhbBSSId1T/AKiOZp/1fsHCFJIxmgqm4T0U1nwylxbyj16dmugQagGTIdfC1JmC3X5X8DEtDuAk9styajrgItLyUuqwxDs+5VOpLeXcfWdeM9Uhtlaj/gK59Hpdl3W9HdfVEV6e68duwvtKu5JP6P4HN1HehldVr9DN8KyWMUXkHIrZ2jyExkGW6RpjPFhSSDLKGEei2XV7CCkxxYPUdW/ZivXo9NQGFIXWssoY0jrVfDi2n5ht/SlKm1KW9JLV4eH8nuOPbKwjRpSm92pvRjPrTTXRY7ALt2niSafdNNMzuaKhDTRN4OBZdKz/AJM9NGiEWuVhSLNYswg9DWAg1YERZqomETeLK6yrJwc0WOIQycTKSN2ZTRZMhiTu6ENFkFkRhOJnKqvK+5TbFRxoza0aTwzxlOUZUZTlVlxc6RyzVTT5I7ouy3h4e2HOxbpTjOhPVSWYPq0zyewHPgrfeX284G1tXdOcZr+Vp/TuKshy2iy/+46XuE4ycX1i2mCVJDr1HQTcK0fy1Esv9QhnIESJ6gKrYRbyGWkVFYRjNkRqYGttrCqxPRrGY82Xcb0d19VoeZo3CDbO93ZZQpxZeTTQwvKThL9L1LUaxrO7hOPVfBlCCGwixDkMKFcdWFY8/SihzYI1VwMdsk0eqsag4ovQR2HYd0DqVnFt+n5PsPX17SwnU40NPw1kqmny9T6J6fr09q2s5whwbqhrKmm3TqadUup8bpU96SS6tpH1f0bt+1sLeWINXbi44/lnp+Zsxf21QSWR9m/+Wy177F0trwjlNSynh6HR9QUf1fYTXVfflKWEt5uTx5YMzGqItezrO6R6eHqKl2jN/Rf8hFHbkH/p1H/9QR5a3lqNLcrKiC/wisk/o8W3aa6063fo4YJe3KXaFVef8t/7itRLbgrxx/Bnv9GD27S/oq4+IZ/uFUtp2dTTiVKUsJLiU/w593Fs8VdeoqMJum1JuLw2sYz8jekspNappNP2fRjZ/wA/C1rNFRsU21GXwfXVrKGG8OEtYVItShNeVJf2MIsvsGopKpbSelVb1LxGullY+dV9QVzxo+plcc9D65N6mY7b1oT84PH23B5eScc1W9NNT202pLD6MHhZU10gs/BoquVccaJZS5PQTYFOSopTzntnqkMSG8Io5CpS6bf6MjHlYO7KPGoTpdXHWPt4PNVXhtPqnh/I12Ze8Oon2ekvhl/U+yXGXHh+KE9ZY7PyCPpi2sYhnIzcikpmbmaUirCIzNadR5BIzNYTLpC2N7eoMKMxNbVBnQmNSM0hpRkOrCQhoMebPY+CMljPU7PfQfW4g2d2H1ubYHMs+n5C2La70nL+np8jnOq+v9jPZFvuU15erCpxWc/Jhtnsjr0w5igPJDZXeOyUw1GtJ6jS2n2E8JB9vVFzLR+jaMjK/rbtKc8/li5fXGh1GeRf6j3nQaim96UU8a6av/YTWtmkxtr5rk1+HlOVcqU6zfScYtd3nLz+x7H01dqpbxWcyp5hL6dP2Ett6UcqO+5SVRxclSx37JhnpW0q0+IpxcYvdxvLGvsb/wCmUJ1tJ+0cz+WuyFi1emekhLdakniSaaa6p9hhtqnnh3C/LcpuSxjdqrCmvvr9RYhrs6LrU6lr1lP/ABaHtWis4Xysr7HIkdeWrJITusZSumWqWU+j07P5MZWkvKLqKZZy/Dndso7xlZWv6inL/qGKCFubNOdYbT23U3dxvMeyfb4AoWKf8xvCwj5GqnRUrCkpJ64IxHwbq2h5LK3gM8Ip2GChHwawpxNo0IG8KEC6pKOwpSgg+gitKjELpUojFUJlM3osd7PYqowiOrCCGxrM05Ho9ndh7biTZ8VoPLfoaYowTZ+YYrCwVl317MzVQiU9H8M5R30AqRKkUycpDsLGsWE05gcZBEWLkg/Blb3CDYVk+jEUZGsa7Xczyq0dG3B/Ga8kuSYjVw/JaNxLyU8LL+ZDvJtb13CUZxeJxaaa7NCBXMvJdXEvLA6geVM9X6lsZKMLums0rhKU0teHV/mT9n1PMTrlqe0KiWFOSj/Tl4f0I4uey+wYxcRaeIwlWM3VDFjwvsWWPC+yGr0Vb0wo1wqNQlP4+xZSGKeC2iN/5JUmW4j8nKZbyg5Lwy+wRTi8Zw8GMJvy/ubQm/Lx8lvKUcAiln3DaSYHSmwyjN+RitFSgMaFCXgcWlNprIjozfljmxGRsbM84o9PYDyh0EWz30HtDoaYswTPylxDnPR/D/sDpS8P7GnClro+jRzsR3tB1I7eCKOy6suiX1aQTS9P1G8OVOPzNF24r/Q+wCEjdTGNv6dX89enFa9Mt/Jt/BKKSzcJ9mlBi3OIcYrUyeIMf4Zbr/Vm1pruxWuPk3VC1UcbtSUk1+LeUcrusYK7+E3/ALFSkWjIbRhap/5ba7p1HrqTxaC3mqS/F0W9J7nx4B7/AAnS/RXvFozDlVpJtqlF5x1y9c9dWXd1HtTprv8AkT1Jj/Adr9AoyLcQPjtRx1jCCktE1CGn7FXtF4SwvoorX6IHLJ2geEZNZUZNeybN7a0qTljdku+XGRqtsVMJbzwuiTehD2vUa/M8der6h4ZXyII/g9T/ALFl4bFqv/xgDvpf9bJ5+Xn65DwDtDL+BVNM6byys4Wn3IlsmSWskunePf6i13cn3+PJPNS+oVAHY2hsjvxIY878f+QmjsmONa0OuPzCFXMjeNzLTXTwHkq5juns+OuK0Vjompa/sF0rCCWtVZytFGXTu+gjo1n5C6M35/cvyLcx/Stqaa/Hve6T+46tKVJdJN9Mafc8nRqMd2Eun0GxRnnI9lYxhph/sOaOMHntmvoP7c0xRhmfl+JDZxxzTunJkZ1JOCiMllZHHF0LZJxxxEBkotEg4gS6OOOAQhFl1JOIREs5HHBAiTiDiBZdHHHBAXRtDoccQEguiG0jjiwphtEe7P7HHDIiJHrNm9h/bHHD0Y5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11270" name="AutoShape 6" descr="data:image/jpeg;base64,/9j/4AAQSkZJRgABAQAAAQABAAD/2wCEAAkGBhAQDxAPEBAQDwwNDw0NDQwPDw8NDQwNFBAVFBQQEhIXGyYeFxkjGRISHy8gIycpLCwsFR4xNTAqNSYrLCkBCQoKDgwOFA8PGCkcFxwpKSkpKSkpKSkpKS8pKSkpKSksKSwpKSkpLSwpKSwsKSkvKSksKSkpKSkpKSkpLCwpKf/AABEIAOIA3wMBIgACEQEDEQH/xAAcAAACAwEBAQEAAAAAAAAAAAAEBQECAwAGBwj/xAA2EAACAQMBBwMCBAQHAQAAAAAAAQIDBBEhBRITFDFBUQZhcYGRIjJioRVCUrEjM0PB0fDxgv/EABoBAAIDAQEAAAAAAAAAAAAAAAEDAAIEBQb/xAAjEQACAwEAAwEBAQADAQAAAAAAAQIDERITITFRBEEyYXEi/9oADAMBAAIRAxEAPwD6CrZF+WC40y6gea7Ow5gPLkq3DuGdwwdA7A1QJVAL3CdwnROwVUTRUjdQLbpOijmYKmTwzfdO3SrZXox4ZHCN8HYFsnRhwyypmuC6iUwjkZbh24a7p2A8lOjJRLbpdInBOSdGe4Q6ZrJEJE5J0ZqmXUS26TullEHRVQLKBKiXSHRSKtkRiaxiVRpE11oW2aQRoikTSJ1K/gliSMS+Djt483puZ2DsFsnZJpCuCd0knJNAQkdgnJOQgIwTg7JOSAIwRgsciYHSu6WwTk4GA0gkkgOAOOJydkBCDsE5OCAgk4sWRCEWRBZDIoqSi8SiNImqv6VZpEuikS6OnX8FMS1JFOKdcPQWSu8M8k5ezqwh0hoqpbiilXpeN4XUizpYz4pPEF/Ne5KuS5XxB/ELb4vVyi3MIJV1sOUyd8B5lE8x7hB42GqZO+BcwTzAQeNhm8TvAfMHcx7g0HjYapE5AuY9yeZBoPGwwkD5knmCaDxsLydkE5j3O5gOk8bC8lkwPmCyrhUgeNhZIKq5dVhsZFeGEovEFVU1hUNVbFyiwqJdGUJGsTqVv0IaPO3E9BBet5bHkoZQp2jSwmeQkd2jF6F0a5tCswGARCQyBskgyNZluMwZTJ3zQhXISqzJ4zBt8neIDkJ47J5hg+TskBgSrlk8wwbJOSExBPMM7mGD5O3iE4QTzLJ5lgu8W3gA5QSrhllcMFUiVIqDlBSuGTx2Db52+AHIWq7NI1mCRmaxkFFHEKjVZrGoCxkbQkMixUohEZhFKQNBhFJmqv6ImG02ERBqQTE69RhmId3QS7ZqqK+47lNYPKep6+N1ecnkpo7X866mLeObQriiVyRG9G1nVcB5x/clVhPC8No3XuaEhTgM1WLKuK+aI5styV5G6rkqsJucO50PIOR0q/uTx/cSc8dzxOScjt1yOYQk58h3wOScDzmSeZXkQ88Rz4OCcD/mSea9xBzx3PA4DwPnd+5CvEIudI5wHBPGj0MbxG0b33PNxu2awumTgq60ekhd+5vC7POU7phNO4YxRFOs9FTug2hcHmqVZjK1qs01r2ZLIHpKFQLgxVaTGdI6lRzLFh5m3cnHXqeZ9Vw/K/dhuzPUSqaLqxf6rm91N+TyjT32egpi42ezzc2ZORlO4MncjoxOmwyFQ2jXFfMkxuR0RTQ14xHGF6uCeONFh7qlOMBOuRxggDeKdxgLikcUBA3incUD4hKmQIVxCymCqRdMq2QJUiUzGLNIsroTRF1ErE1iirZMLwgE06RnSQXTQNKyL0qIVSolKIbSRdMzSZalRGVtTBaSGFuaa37MtgxtYjOl0ALYPpnWqOVYfNNnU6cKkcLuX9YTi7d465X9zwezNtXrknKnjDXR5PZ7SspztOJLR7u8eYsrcH7enpFjlGR4icTKSN6iZg0NRuZCRMUQSi6Fs1TLbxkpFsl9Fl947JTJKBpMLZLIoi8UDQ4WwXUToRNo0wOQcKRiaxga06BvG3KOQcMIUzWFIJhbm0aCKOYNB4UjeFE0VPBZSwV6Kl6dEJhRB43GDRXhE2LehkKYRBC+N6bU70bETKLGUGHW8hfb1ExhRWDTX9Mlg1tZDKkLLUZUjsVHKt+nw7mdyWWh9tH1HTlZuCa3nDH1PmWz77aUkt6KlH9aw8fQ9pZ+nlWsqlxP8FWn1UX+FnAto8f1p/8Ah6VWRsxyTQgqXRhK5NpWS8lOSXkMeTU2Zcc7jG8bJGsbKJbpFGBKqXVQNjYRNoWMQdIGC9SLxkNYWMfBrGyj4K+REwURZrEaqzj4LcqvBXtFsF0DemwvgLwRwkVciEU5BFOQK4leI0VINYI2Qqp3zNY37KMHLGGCkogj2kXp7Si9GQHLLuJETerT03l0B8l0AmpW3URR2gmCbQmCUKWHnJrrgmhU3jPY7Mr6+zPRUVlI8hsyWifg9fYTTihsV7MN/wCjK1GNLoL6CwMaXQ6lRybT4Pc3cGsL6G9H1BKNrO3xpN/mPObO9SWVdqM3UtKj0Tl/jUG/drEl9mM9obLqUoRlpOnU1hVpvfpyXs0cOdLh6kj0tdtdvx6DOqcpmCi/D+xpGnLwyuI06bRkbwYPGlLwzeEJeGVZDaJvAwhF+GaxyuzKMgTA1QNGr7Murle5X2AJRODKFzDzgvzENPxfsAhbBSSId1T/AKiOZp/1fsHCFJIxmgqm4T0U1nwylxbyj16dmugQagGTIdfC1JmC3X5X8DEtDuAk9styajrgItLyUuqwxDs+5VOpLeXcfWdeM9Uhtlaj/gK59Hpdl3W9HdfVEV6e68duwvtKu5JP6P4HN1HehldVr9DN8KyWMUXkHIrZ2jyExkGW6RpjPFhSSDLKGEei2XV7CCkxxYPUdW/ZivXo9NQGFIXWssoY0jrVfDi2n5ht/SlKm1KW9JLV4eH8nuOPbKwjRpSm92pvRjPrTTXRY7ALt2niSafdNNMzuaKhDTRN4OBZdKz/AJM9NGiEWuVhSLNYswg9DWAg1YERZqomETeLK6yrJwc0WOIQycTKSN2ZTRZMhiTu6ENFkFkRhOJnKqvK+5TbFRxoza0aTwzxlOUZUZTlVlxc6RyzVTT5I7ouy3h4e2HOxbpTjOhPVSWYPq0zyewHPgrfeX284G1tXdOcZr+Vp/TuKshy2iy/+46XuE4ycX1i2mCVJDr1HQTcK0fy1Esv9QhnIESJ6gKrYRbyGWkVFYRjNkRqYGttrCqxPRrGY82Xcb0d19VoeZo3CDbO93ZZQpxZeTTQwvKThL9L1LUaxrO7hOPVfBlCCGwixDkMKFcdWFY8/SihzYI1VwMdsk0eqsag4ovQR2HYd0DqVnFt+n5PsPX17SwnU40NPw1kqmny9T6J6fr09q2s5whwbqhrKmm3TqadUup8bpU96SS6tpH1f0bt+1sLeWINXbi44/lnp+Zsxf21QSWR9m/+Wy177F0trwjlNSynh6HR9QUf1fYTXVfflKWEt5uTx5YMzGqItezrO6R6eHqKl2jN/Rf8hFHbkH/p1H/9QR5a3lqNLcrKiC/wisk/o8W3aa6063fo4YJe3KXaFVef8t/7itRLbgrxx/Bnv9GD27S/oq4+IZ/uFUtp2dTTiVKUsJLiU/w593Fs8VdeoqMJum1JuLw2sYz8jekspNappNP2fRjZ/wA/C1rNFRsU21GXwfXVrKGG8OEtYVItShNeVJf2MIsvsGopKpbSelVb1LxGullY+dV9QVzxo+plcc9D65N6mY7b1oT84PH23B5eScc1W9NNT202pLD6MHhZU10gs/BoquVccaJZS5PQTYFOSopTzntnqkMSG8Io5CpS6bf6MjHlYO7KPGoTpdXHWPt4PNVXhtPqnh/I12Ze8Oon2ekvhl/U+yXGXHh+KE9ZY7PyCPpi2sYhnIzcikpmbmaUirCIzNadR5BIzNYTLpC2N7eoMKMxNbVBnQmNSM0hpRkOrCQhoMebPY+CMljPU7PfQfW4g2d2H1ubYHMs+n5C2La70nL+np8jnOq+v9jPZFvuU15erCpxWc/Jhtnsjr0w5igPJDZXeOyUw1GtJ6jS2n2E8JB9vVFzLR+jaMjK/rbtKc8/li5fXGh1GeRf6j3nQaim96UU8a6av/YTWtmkxtr5rk1+HlOVcqU6zfScYtd3nLz+x7H01dqpbxWcyp5hL6dP2Ett6UcqO+5SVRxclSx37JhnpW0q0+IpxcYvdxvLGvsb/wCmUJ1tJ+0cz+WuyFi1emekhLdakniSaaa6p9hhtqnnh3C/LcpuSxjdqrCmvvr9RYhrs6LrU6lr1lP/ABaHtWis4Xysr7HIkdeWrJITusZSumWqWU+j07P5MZWkvKLqKZZy/Dndso7xlZWv6inL/qGKCFubNOdYbT23U3dxvMeyfb4AoWKf8xvCwj5GqnRUrCkpJ64IxHwbq2h5LK3gM8Ip2GChHwawpxNo0IG8KEC6pKOwpSgg+gitKjELpUojFUJlM3osd7PYqowiOrCCGxrM05Ho9ndh7biTZ8VoPLfoaYowTZ+YYrCwVl317MzVQiU9H8M5R30AqRKkUycpDsLGsWE05gcZBEWLkg/Blb3CDYVk+jEUZGsa7Xczyq0dG3B/Ga8kuSYjVw/JaNxLyU8LL+ZDvJtb13CUZxeJxaaa7NCBXMvJdXEvLA6geVM9X6lsZKMLums0rhKU0teHV/mT9n1PMTrlqe0KiWFOSj/Tl4f0I4uey+wYxcRaeIwlWM3VDFjwvsWWPC+yGr0Vb0wo1wqNQlP4+xZSGKeC2iN/5JUmW4j8nKZbyg5Lwy+wRTi8Zw8GMJvy/ubQm/Lx8lvKUcAiln3DaSYHSmwyjN+RitFSgMaFCXgcWlNprIjozfljmxGRsbM84o9PYDyh0EWz30HtDoaYswTPylxDnPR/D/sDpS8P7GnClro+jRzsR3tB1I7eCKOy6suiX1aQTS9P1G8OVOPzNF24r/Q+wCEjdTGNv6dX89enFa9Mt/Jt/BKKSzcJ9mlBi3OIcYrUyeIMf4Zbr/Vm1pruxWuPk3VC1UcbtSUk1+LeUcrusYK7+E3/ALFSkWjIbRhap/5ba7p1HrqTxaC3mqS/F0W9J7nx4B7/AAnS/RXvFozDlVpJtqlF5x1y9c9dWXd1HtTprv8AkT1Jj/Adr9AoyLcQPjtRx1jCCktE1CGn7FXtF4SwvoorX6IHLJ2geEZNZUZNeybN7a0qTljdku+XGRqtsVMJbzwuiTehD2vUa/M8der6h4ZXyII/g9T/ALFl4bFqv/xgDvpf9bJ5+Xn65DwDtDL+BVNM6byys4Wn3IlsmSWskunePf6i13cn3+PJPNS+oVAHY2hsjvxIY878f+QmjsmONa0OuPzCFXMjeNzLTXTwHkq5juns+OuK0Vjompa/sF0rCCWtVZytFGXTu+gjo1n5C6M35/cvyLcx/Stqaa/Hve6T+46tKVJdJN9Mafc8nRqMd2Eun0GxRnnI9lYxhph/sOaOMHntmvoP7c0xRhmfl+JDZxxzTunJkZ1JOCiMllZHHF0LZJxxxEBkotEg4gS6OOOAQhFl1JOIREs5HHBAiTiDiBZdHHHBAXRtDoccQEguiG0jjiwphtEe7P7HHDIiJHrNm9h/bHHD0Y5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pic>
        <p:nvPicPr>
          <p:cNvPr id="5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TRABAJOS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u="sng" dirty="0" smtClean="0"/>
              <a:t>DE EXPRESIÓN</a:t>
            </a:r>
            <a:endParaRPr lang="es-MX" u="sng" dirty="0"/>
          </a:p>
          <a:p>
            <a:pPr>
              <a:buNone/>
            </a:pPr>
            <a:r>
              <a:rPr lang="es-MX" dirty="0" smtClean="0"/>
              <a:t>ORALES </a:t>
            </a:r>
          </a:p>
          <a:p>
            <a:pPr>
              <a:buNone/>
            </a:pPr>
            <a:r>
              <a:rPr lang="es-MX" dirty="0" smtClean="0"/>
              <a:t>ESCRITOS</a:t>
            </a:r>
          </a:p>
          <a:p>
            <a:pPr>
              <a:buNone/>
            </a:pPr>
            <a:r>
              <a:rPr lang="es-MX" dirty="0" smtClean="0"/>
              <a:t>MULTIMEDIAS</a:t>
            </a:r>
          </a:p>
          <a:p>
            <a:pPr>
              <a:buNone/>
            </a:pPr>
            <a:r>
              <a:rPr lang="es-MX" u="sng" dirty="0" smtClean="0"/>
              <a:t>SEGÚN OBJETIVOS</a:t>
            </a:r>
          </a:p>
          <a:p>
            <a:pPr>
              <a:buNone/>
            </a:pPr>
            <a:r>
              <a:rPr lang="es-MX" dirty="0" smtClean="0"/>
              <a:t>INFORMES</a:t>
            </a:r>
          </a:p>
          <a:p>
            <a:pPr>
              <a:buNone/>
            </a:pPr>
            <a:r>
              <a:rPr lang="es-MX" dirty="0" smtClean="0"/>
              <a:t>MONOGRAFÍAS</a:t>
            </a:r>
          </a:p>
          <a:p>
            <a:pPr>
              <a:buNone/>
            </a:pPr>
            <a:r>
              <a:rPr lang="es-MX" dirty="0" smtClean="0"/>
              <a:t>TRABAJO DE CAMPO</a:t>
            </a:r>
            <a:endParaRPr lang="es-US" dirty="0"/>
          </a:p>
        </p:txBody>
      </p:sp>
      <p:pic>
        <p:nvPicPr>
          <p:cNvPr id="6" name="Picture 6" descr="C:\Users\Marcelino\Downloads\relo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500570"/>
            <a:ext cx="2095500" cy="19240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INTERDISPLINAR</a:t>
            </a:r>
          </a:p>
          <a:p>
            <a:pPr>
              <a:buNone/>
            </a:pPr>
            <a:r>
              <a:rPr lang="es-MX" dirty="0" smtClean="0"/>
              <a:t>RESEÑA CRITICA O COMENTARIO</a:t>
            </a:r>
          </a:p>
          <a:p>
            <a:pPr>
              <a:buNone/>
            </a:pPr>
            <a:r>
              <a:rPr lang="es-MX" dirty="0" smtClean="0"/>
              <a:t>ENSAYO</a:t>
            </a:r>
          </a:p>
          <a:p>
            <a:pPr>
              <a:buNone/>
            </a:pPr>
            <a:r>
              <a:rPr lang="es-MX" dirty="0" smtClean="0"/>
              <a:t> Y NO OLVIDAR CITAR LAS FUENTES</a:t>
            </a:r>
          </a:p>
          <a:p>
            <a:pPr>
              <a:buNone/>
            </a:pPr>
            <a:endParaRPr lang="es-US" dirty="0"/>
          </a:p>
        </p:txBody>
      </p:sp>
      <p:pic>
        <p:nvPicPr>
          <p:cNvPr id="5" name="Picture 6" descr="C:\Users\Marcelino\Downloads\relo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500570"/>
            <a:ext cx="2095500" cy="19240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LECTURA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¿TODOS DOMINAMOS LA TÉCNICA DE LA LECTURA?</a:t>
            </a:r>
          </a:p>
          <a:p>
            <a:pPr>
              <a:buNone/>
            </a:pPr>
            <a:r>
              <a:rPr lang="es-MX" dirty="0" smtClean="0"/>
              <a:t>EL PROCESO LECTOR ES EVOLUTIVO, DE MUCHOS AÑOS DE LECTURA.</a:t>
            </a:r>
          </a:p>
          <a:p>
            <a:pPr>
              <a:buNone/>
            </a:pPr>
            <a:r>
              <a:rPr lang="es-MX" dirty="0" smtClean="0"/>
              <a:t>LEER ES UN ACTO COGNITIVO DONDE NO NCESARIAMENTE INTERVIENE LA VOLCALIZACIÓN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 smtClean="0"/>
          </a:p>
        </p:txBody>
      </p:sp>
      <p:sp>
        <p:nvSpPr>
          <p:cNvPr id="8194" name="AutoShape 2" descr="data:image/jpeg;base64,/9j/4AAQSkZJRgABAQAAAQABAAD/2wCEAAkGBhISEBUUEBQVFRQWFRQXFBQXFBUVFBUUFBQVFBQUFBQXHCYeFxkjGRQUHy8gJScpLCwtFR4xNTAqNScrLCkBCQoKDgwOGg8PGiwkHiQsLCosLCoqKSwsLzQsKiwvLTApLCwsLC0sLCwpLSwpKiwsLCwsLCwsLCwsLCwsLCwsLP/AABEIAMIBAwMBIgACEQEDEQH/xAAcAAABBQEBAQAAAAAAAAAAAAAAAwQFBgcBAgj/xABCEAACAQIDBQYCBwYFAwUAAAABAgADEQQFIQYSMUFREyJhcYGRB6EUIzJCcrHBUmKCkrLRM1NzwvAVouEXJCVjs//EABsBAAIDAQEBAAAAAAAAAAAAAAAFAgQGAwEH/8QAMBEAAgIBAwMCBAUFAQEAAAAAAAECAxEEEiEFMUEiURMyYXFCgaGxwRUzkdHwUhT/2gAMAwEAAhEDEQA/ANxhCEACEIQAIQhAAhG2MzBKQ751PADUnyEYVtpEUXKVLdbLb85Xs1NVbxOSTOsKbJ/KiYhK822Cckb3AhS2wQmzIyjrcH5Tj/UNNnG/9zt/8V+M7f2LDCeadQMAVNwRcHqDznqXioEIQgAQhCABCEIAEIQgAQlYxW1DM5FKwUG28Rcm3McgJG5jtBiUsRU0P7qj9JdhorJey+4vn1CqLxy/sXmEzzC7ZV1YF2315qQNRzsQNDL/AIeuHQMpurAEHqCLic79NOjG7yd9PqYX52+PcUhGuJzSlTNnYA9LEn2AjCptXhx95j5I362nONNkvli/8E5X1ReJSX+SZhI/AZ7RrGyN3v2SCD6A8fSSEhKMovElg6RnGazF5QQhCRJBCEIAEIQgAQhCABCEreYbRntSlM2CmxbQkkcbX5CV79RCiO6R2ppla8RLHeF5TcdjsQuoqsVPMWFvA2Ej3zCqeNRz/G394tl1iC7Rf6F6HTZSWdyHWeYwtin10Wyj0Av8yY4w7dpTZDzGnnykApNyTqSb3klgMRukRPOe+bk/I0dW2tRXdfwRjXBI6TlzJzMMCHO/T58R4yNNAjiJVlw8Fmu2M1ksOy2bqtEpUNih7vMlW10A42N/lJGttLRU2O9/If1tKphjuyRqstSmQ3EC4Ma16++NajHHH/e4ru0lbscnnDZJttdS5K5/lH6xTCbUUnNmuhPAta3uOEz6pmdoi2aTyPUdTnLx9sHV9Poxjk18GdkBsXmJrYUFtSrMl/AWI+TAekn5pKp/EgpLyILIbJOL8BPLOBxIEaZxmHYUXqWvujQdSSAPmRKOMf2hJqneJ43/AE6CXqNM7U3ngoanVKnCSyy+PmVJftVEHm6/3iOYZiow71EYEBWsQQRvWsBcc7kShV8AL3VtOkTCboIubG1xfQ24EiXl0+HDUv0KH9Sk8raGGNgJIdmKiFW9PORwMVp17RhJZF2BtVy1lOok1k+fVaNE092417Mn7t+II5jiY2GMnh6t5Ga+Its0e1ynW8xeBanXN7k3JNyTxJ6mMc+rAIGHH84spjXOqBalpyM9Sw8o8wvJCDNWBupsRqD0I4GbPga2/SRjxZFY/wASg/rMTGDJmx5BiA+GpMP2FB8CoCsPcGL+op4i2NenNZkkSEIQigbhCEIAEIQgAQhCABMvditV1PEO4PoxmoGZttGgXGVbcyD6lFJ+cUdVjmEZfX/v2GnTJYnJfQXp447tuUQq1Y0FSeGrRBtyO8JcoXLRSnWkY+NA5zwMyXrJ7WebkWKlizCrXvIaljgecdJiLyLR5hdx0Gi+8d0+UaK8kMEoOhnqPJvCyUVwbnzh2Zk7jsq3KjC3PSJDBwdmCShlZLj8OVthG/1X/pSWqUvYzGim7U20DkFfxjS3qLe0ud5p9DbGylY8cGc1tbhc8+eSN2kwnaYWqvPcLDzTvj5rM3w9XQTSs/xwpYeox47pVfFmFgP+dJmVNbCaTQZ2v2yZzqGN698Dvt4k9eNsRigouZWMy2iJJFP3/tL0rFEoxrcuxZquYqOJjf8A67TvYML9OcR2O+H1fH2q4hmp4fkfv1P9MHQL+8fS/LXcl2bw2EXdw9JU6ta7t+JzqfeUbNaovCRer0TkstmW086Qm28PK8eU8YDzmgZxjsPcpUpCqfvDcRgPMtpeV8bL4LFb30Uth6i8VGq+Zpk2t+EiENb/AOkE9C/wvJE06sfUWBFjwMicwy6vhGArr3SbLUXWm3hf7p8D6Xi2HxMvKUbFmLF84ODxJHcTlRU90XHhHuRZrVw7WVSyE6pw16qeRnaWLMGxM9lmcdk1k5wcoS3ReCxYnaxVW/ZP6lQPcExgm3Xe71Mbvg3e+YsZGNiQQQeBlUxeNCsRfgZXhpKUvVH9WW3q72+JfojZ8Ji1qIHQ3VhcH/nOLSlfDLGM9KqDfdV13fMr3gPZT6y6xNbBQm4oeUzc4KTCEITkdQidbEKgu5CjqTaKSkbWZkfpO5fRFFh4sN4n2IHpKurv+BXvSyyxpqPjT25LFW2koKPt38lY/pKBjcSalR3PFmJ8r8B6DSKV8UWEaMZnb9XZqMKeOPYfUaWFHMe7OValhK9mmfW0XUxTPsyKjdXiZWis6U1J8sjba+yPdbHO3FjLPsTsHVxx7R2anhwbF/vORxWnf5sdB4nhH7IbNHG4paWoQd6qw4hBxsepNgPO/Kb9hMKlNFSmoVFAVVGgAGgAjXT0KXL7Cy+5x4XcrWJ2AwIQAb1KwtviqbnxbfJBPpK7j9ma9Ab9NhiKQ+8n21H7yAm/mL+QlnxtQVCWbXjbwHICV/8A6kcNXV0NhvAOOTKTrfxtwli7R1zXKx9jhVqrIPh5+5HYXFhuBkrhK9pK7S7IB71sMAKnFkGi1PEdH8efPrKvhMV10PAg6EEcQRyMz+o00qJYfb3HlF8b48FnxGGWummjj5yHqYNlNipi+HxVo4bGkynOKlyThvr4XKGIwT2vumw5x4doMRuhe0tYWuAN4+ZIi+Fx1jIfOyEfu8G1E6VWW0PdVLH/AH14IThHUei6P27hi67VP8R3a3C7EgeQ4SLxHdnh8d4yNzbH3pNY6/3No86X1TUxvjG2TlGXHPjPsKupdL08qHKuOJLn749yFznMi7bq/ZHzkx8PNjfptfeqj6ikQX/fbitPy5nw85Wgnr+s+gdksjGEwlOl94DeqHrUbV/np5ATVaixxX1Zm9NWm/oiXSmFACgAAAADQADQADlPRhCLBmUmrX+1fjvNfzubxts7VP8A1BAvArU3vK397RfbHBimzVKVRQSCz028r3Ujhfp6yS2OyFaa9uai1XqKO8n2FXiVXrra5PTgJ03cEMclhxGGSohSooZWFmUi4I8RM52h2dbBvvJdqDGwJ1NMngrHmOjeh146XEsVhlqIyOAysCGB4EGSpudUsrsc76Y2xw+5mFGtFt+IZhlzYau1JrkcabH7yHgfMcD4jxilM3mghJSWUZ+cXF4YyzXHdmhMqIV6jgDVmYADqWNgPcy059hbqD4yOy5ezqo9vsOjfysG/SRnFslCSRsOzmSLhMOlFdbC7t+051Zvf5ASTnmm4IBBuCLg9QdRPUzjbbyzSJJLCCEITw9CUXbvLitRa4+ywCP4ML7p9Rp6DrL1G2Y4Ja1J6bcGUjyPI+YNj6SvqaVdW4nei11TUjLFaeK72Umcpg8+I4+Y4xtnNS1I+OkysVl4NNJ4RVcXULuSesSCRXdnVpk6DidB5nQRiuCgzXfhXkwpYPtSO/Xbe/gUlUH9TfxS6xtl2EFKjTpjgiKo/hUD9I5vH1cdsUhJOW6TZR8xr9lUdG0IJt4qT3SPSVzEsa9ZKSas7AaeJ1PkBc+kuu1dTD1E3ai3I4ONCvgrfnylY2Oz7DYYsKlIhyxHbX3m3TwFuQ8uPSSdke2TxQfc0wDSU7bPILXxNIaj/GUcx/meY5+GvKW7D4hXUMhDKRcEG4IntlBFjqDynK6qN0HFk6rXVJSRmGHr6Rx2kTzbLfo2IamPsHvU/wAB+76G49us4hmUsg4ScX4NPCanFSXkVNe0rm0OdbzBRykvmJIQkdJS2pFiSecnXFPlkLG+yOvjSY3rVSdI6XCRPEUu9boB+Ue9Iojbdl/h5EnVrpVU4X4uB7sbl/a4/DoeHaBj5Uwah/p+c3sTHPhrS/8AkU8Eqn/tt+s2SPNX86X0Euk+Rv6hI/NM2SkjFmCgcWPBf7nwnrN8wFGnvczoPPjf2lXy7LPpaticSL0gH7CkdVawN6zj72t90HTn0tRbecIvJeWU3PdrFxG/2IJUXu5+8fOL7DbTNh8TuOT2Lgb3QEnRwPDn4ekjcXhgmG06D8pc9mNl6eKyxN7uv2lV6dUC7Id/c9VIQXHO3IgGTh8j+6/k5z+dfZ/wX9WvwnZRsHnuIwNqeMpncGi1Bc0yP3X5fhaxlky3abD17bj6k2A8TyuNJ4nkkR+3WV9ph+1Ud+id7zQ6OPazfwym4epNUq0wylSLgggjqDoZk6UTTZqZ4o7J/KxX9I30FmU4+wo19eGprySD4YVEK+0iGwRU2IkpQrWj7tkYWcAxlucfAqkn4HGzu1XZIKdYEqNFYalR+yRzHSW7BZpSq/4bhuo5jzB1md5jQVF3k4cxIqhnLU6iuhsVNx+oPgeEqXaOuxOceGXdPrbIYjLlfqbHCJU6u8oI4EAj1F4REPsis4zADWdlN2l2lJL0qeii6s3M8mA6DlK+o1EaI7pFiiiV0tsSqFrsT1JPuSYwz8fVr4mPljbPafcTzMy8H6jSSXpK2Kce5Ph97EUQedWkD61FifZx7k/dxFE9KtI+1RZajLlFaS4Zul5XtpNrKOGQmo3koOrf+IbWZ+KCEX4LvH9BGuy+y2n0nGDexFVTZW1FBGH2FH7RB7x8bcBronmTwhAuFllAxu1r4sFlG6nIWtIgljuhdWY7oHUlrAe5ksMGEolemntpGmzyhsXhl/8Avp/KoG/SVLOHHHui1XypZ9mWv4e59Uos2HxIKkMQ6njTfr5Hny4HhNLBlf2k2WGItUpEJiFHdfk4/YqW4joeI9xIrL9q3w5FHGIyMNBfgR1RuDDyv6S3nbw+xVxu7Epttl2/h+0Ud6kd7+A6OPax/hlQwzzQaGa0K62VgQwKkHncaj2mdrRNN2pnijMv8pteJep14krF5G/TrPS4PwPqmH36bDwMqn0OxlywL6xlmmU7j3A7raiKt2EMuHLDK+mF8JH5hht1/MXH5SzLhp5xWXq62Oh5HpL3TOoLS3qU/lfD/wB/kyn1LQvU0OMfmXKGmwL7mYUr899fdGt8wJscxSjh6mGqpUtfcdWuOHdINvC40m0UqgZQym4IBB6gi4mv1FkLdtlbTT8oymmhOvdXYsNe5U/iG7blJV+92g9TuAfnLDicOKeGZEFgtJlUeCoQPynjOMoFfcuQN1r6rvaaXtrodBrHeLC9m2+bLutvHoLG59BKmPJcyZDmuEdqICqToJf/AIeaZdSXmpqqfA9ox/UTPMFtZWrV/ouEw4rGzkMWseyQGzsvAE90W3uLASY2Q227BjTxA+rZyWa1npPwbfXoLAEcRbnIwTXDPZYbyaeRGq5VRD74pUwwN94IoN+twI5puCAQQQRcEagg8CDPUmROTM9oqe7jqwHNlb+ZFJ+d5ppmbbUn/wB9V8qf/wCa/wB5e0P9x/Yoa/8Atr7/AOxiGnfpFomxkHm+aFNF1McOWBOo5JTNMyApkXjHZ7JK+NqAUlPZ379UiyKL62P3m8B8o7+Huz303EM+J71KkAdz7rOxO6G6gAMbeU2KnSCgBQAALAAWAHQAcIu1GrcXtiMdPpFJbpAlMAADgAAPIaTkUhFQ1wcMynOVKYmqp4iox9GO8p9iJq8r202yS4rvodysBYNxVhyVx+o1HjwlHW6d3Q9PdF3R3qmfq7MoKGe81pXoA9G/OJvQek7U6o3XU2I/Ig8wRrfxj9Ke/Qdedrj0mbw4ywzQZUllFY7OdVbajiNR5jURz2c6Kc6biG0tWc2xGYUlOqPUoNbkV3Fq28jaaFM+yOh2lTC1RvFkK0yAhI+r3kuWGg+rZDrNCmpqe6Kl78masjtk4+xkmY07LUH7z/1GQWzo3cbh2PAV6d/VgP1l8xWHpU3qHEWpr2j95+4tmYkWLWBv4Sv5v9GarTWjUCLfvVtwlE5qbaE6214CcsNvsTTwjXIlicKlRd2oqup4qyhh7Ge6bXAIN7jiOBvzE9S0cCLw+zOHpuHp09wg7wClgt7Wvu3tKhtTQ3MY/wC+Ef3G6fms0OUjblLV6Z60yP5Wv/ui7qMc059mi/oJYux7ojMPUtJrD4xWXdcXErqPF0xFpnB5OCmuSSxmUgKXpm68xzEiHxAEkqGP0IvylQxeM7x8zIfCTfB7CcorEuSTr48Wtylz2EzcVKHZE96loOppn7B9Ps+gmVVcbF0xtZKT/R3NOq9Ooqte1t8EceXKx5Gx5TRdEolKU4rtjP5p8fyJOsXxjGEn3zj8muf4NWzTbnCUCwNQO6khkp2YhhxVj9lT4E3mebS7eYjHEYbC0z3zYUk7zv8Ajbgq9eA6mZ/TrN9GqFBZ6QO9SOhBHH+/jN+2ByvC08FRfCKLVaVN2qcalQsoJLtxJvfTgOAAjbsLRHYHYpcBRJezYirY1nHAW+zTQn7q3PmST0AifiTs0N36XSFmWwrgcGQ90VPxKbAnp5CaBGecYYVMPVQ8Gp1F91Inh6VD4YZ4XSph3N+zs1P/AE2JBXyDf1eEvcx/4Z1yMxUft0Kg9ij/AO0zYJ6zxHDMtzTEdpiKrjgajW8l7o+QE0HaHMuww7t9626n420Htx9JmaCwjLQQ7z/IV9Qn2h+Z7Ilax1C9Q3lopRvmOV2O+OBjPbkWKW0n/hS4Xt0+8dxh4gbyn2JHvNBmPZdimoVFembMvsRzBHMGalkubLiKIqLpyYfssOI/5yIinXUOEt/hjfQ3qcdnlD+EIReMQhCEAKX8QcvH1dYcb9m3iCCy/k3vITKKo3rHgdJbNu3H0Wx4l0t6G5+QMo2FqWImb6ikruPoaDQtypw/qjmLwm47L0PyiIpyczWhvotUdLN+hkXuxe2XY8on9hcfuVmpHhUFx+NR+q3/AJZeywAueHOYfn+0n0MIyi9Ut9WOABSxLHwFxpzvG+ebd1sQBd2cOQERRYEk2ChF4m+mtzNF06UnT6u3gRa+MVbx38kp8XNrErbtGi28iEkkah6hFhu9bC48d4xNtkMThMFRq1zvbyjtVtrRZj3AeosQCeTeBk9sR8M2SouKzCxqL3qVAd5abcnqHgzjkBoONybW0bFYZaiMji6spVgeYIsRGJQKBsBtKUcYWqe43+CT91tSafkdSOh05iaJMIzag+GqugJ36NTutz7h3kb1G6Zt+XYsVaNOoODojj+NQ36wAcSmbeH6yj+F/wCpZc5RNtat8So/Zpj3ZmP5WlHqDxQ/yLmgWbl+ZCXiFXEbvGLSv59WPAc5noR3PA/nLCyO8XnyoDrK+uJeq9l5nieA8YkmE68ZL5RlVV940aZfcW7BbbwW9rheLeQvGWkprnbGD7Ni7VXTjVKa7pEjlmQUSO8Sz/dYnug/hGnveJ4vBspIIsROYTFyaSulVbVOPJuYm/oqrqjtgsIwF9tlst022ym47LCzdpTstUC2v2ai/wCXUty6HlNA+CfbphK1GshWnTrHsN4qSEcbzKN0nuhrkHnvSFxWWFdbXHUcJ3BYhqTBqbFW6g29D1HgZzu0cbfVF4Z1o1sqvS+Ua/EcYfq3/C35GU/AbeOBasgb95e6fVTp+UlU23wxHeLr4FCf6bxZPSXR/Dn7cjWGspkvmx9+DHMmzt6Ro4rChHdCD2bkpv02Uh1B5Eg+njL/AE/jNSC3rYTE07cTfDsP4frAW9BeZzjNgQKzLQxoGH3iUAo1GrKhNwhB3UJA0vvC9pM4DZHCUCrIrvUGva1m3nv+6i9xB7nxhXpLJvDWF9TyzV1QWU8v6Fr2iz36S4K3FNR3QwsxJAuzLyPK3Kx6yGLzjvGmJxQUXMcxiq4qK7CWUnOTk+7HyVY+o4sWsdRKzgswas+5RR6jWJ3UUsbDibAcNRHtOliXbcp0Kxc6W7N19ywAUeJMPixXdnvwpPwNcwxwViByM0j4b4R1wW+9x2rl1B/YsqqfXdv5ESM2c+GKqRUxxFR+PZD/AAlP7x41D4aDwMvqrbhFeq1XxFtXYaaXS/De6R2EISgMAhCEAKL8QMQe2pqfshN4eZYg/wBIlWV5f9tciavSD0hepTvZebqftKPHQEeVuczRqzKSGR1txujC3ncaTOa2maucscMf6O6HwlHyi1ZNiQwNN+DC3l0MZ4zCFGKnl+XWR+DxNiCJZhbEUx/mKNP3h0i5lzO17vD7/wCzP9rck+k0hu6VEJamTwJI1Q+BsNeRAlONZ0pU69K61cNWUumosyMGG8PNbTU8ThtTp6StZ1s6XLPSsHZd11b7FVeQa3Bhyb38Gmh1ir9E+37FHW6Rz9cO/wC5uWT5omJw9KvSN0qorr5ML2PiOB8o8mUfC/Ma2Bwq0MVqgZyoB3jSVmuADzFyTYddOk1KhiVdQyEMp4EaiOatRXa2oPsKLaJ1Ycl3Ml+JVC2NqEfeSm3/AG7v+2X7YCvv5Zhj0p7v8jFP9soPxMzGkuY9m7WJo0jwNgCXFyeHIxnsR8URglbDYyjUNMOzUqlEdpYMblWW4PG5uL/a4TscjaiZmecYvtcRUccCxA/CvdHyF/WTT/EPC4ijUGGZ+0sAVelUpsoe43++ouLA8OcrMSdTty1WvHL/AIHHTqsJ2P7IUQSEzrCnfHlJyidY9xuWCpT3hxX8opUsDOWPJTKeDlo2LxIw+JBbRXG4x6XIKn3A94yWhaejYSUb5RmpLweSojKLi/JK/EDI1p1Fr0xYVCVqAcO0tcP5kBr+IvzMrdKraWHNs1NfLbHVqNamGPVSrBSfe3pKtvz6LoLvjUKaPnuvp+Fe4kvhszI56dI47ek3FbHw0lYqZiqnUgRxQxoPAy+plBwJ00afJj8p4NKn1J9ZHrWg1aT3shsQ9aso+yAIk1W8YviwJ2niQZHdkltwOTIDOLs27y5ywU2jLNqIDA9RPJLKJReGTPwnVUxbg8WpEL6OpI9vymszIvh5Qd8crIDu0wxqNyAZGVVv1JPDwM1y8TatJWcew60jbr59zsJy87KhbCEIQAIQnLwAIQvOQAz/AGy2dFFhXoi1NjZ1GgVzwYDkD06+cicDjSpBBmj55hxUw1VTzpt7gXB9wJldNpneo0qFmV5H2gtc4YfgtThMQLiwqfJv/Mi6uEKmzCxjPD4sqdJMUs0VxaoL/mPWKpIvxzDtyhkEEcYPMKlE3psR1HFT5iKPhUP2G9DEWwh6j3kIylB5Twzq3Caw/wBSlfFjBV8XVpYmhSLOtPsqipqSAxZGC8fvsDx5SuZBsXj6zfW1DhU5lrtUP4aa8/xFZqb4bq3tEmcAWX/nnGkOp3qOOG/di+XTqXLKyl7EfleVJhqe4jM5Ju9Rzd3bqx8tAOUcM0HeNMRiQolRtzeX3ZaworC7DynUktl2OsfCU9M7S9riPlzMAXvPXBojujJYHud4lUqG3A6yAxOZxbC5bicdUPYISt7Goe7TXzc8fIXPhLrkfw1oUrPiT279CLUgfBfv/wAWnhLtGhlPnBUu1kYcZGux+Us2Edqq3WudFPOmBYH1JJHkDIjH7HVFYinUG7++p3gPMaN8ppxSJPRB5TSUN0R2wZn74xvlumigZJklHDMH3O0q/wCZUAYj8C8E9NfGSOcYSjiVJKhK1u7VAsb8g9vtL56jlLJVy5TyjKtkgPCS3yzuzyR+HHbtxwZzSY8DoQbEdCNCJzFvZSZOZ7stXVzUpLvg/aUcb9R1kMMnxFXulDTHNmt8lBuY3jqYOOWxPLTTU8JFZC1KrgDeZmNlRb3JPAADjNZ/9PaJw1NV+rxC01DVASVd7d7fXmL31Gv5Rrs3k64XWmO8RYuQCxHS/IeAlqo46/GL7NQ2/TwMa9OkvUZji8LXoPuVaThuVlZlbxRlFmHz8pNZPsLWxJD4reo0hwThWfzB/wAMeevgOM0CnX6GLK0lLWTlHHYhHRwjLPc85dl1KhTFOiiog5Ac+ZJ4k+J1ju8SBnoGUy72FJ2eJ0QA9wnIQACZydM8wACZ5LQM8tABPEDeRl6qR7gj9ZkOq3VtCpII6EaEe4muVJVNpNlRWY1KTCnUP2rglH8SBqG8Rx6RfrtNK5Jx7ovaPUKptS7MpD4wA6mOaGKvH+G2DpBt7FOap5It0p+p+03yjvM8jpMt6CrTdRoF0RgORHAHx97yg+nWbM+fYvLXw3Y8e4wTEnrPf0s9YwpP/wA8Z2o9or2jHcO2rxPfkXVzNVOpA9YvhsYG4G8lsa5PN6fA8MgM8Zid0SwUjGudYQd1pKuWGRmsorFHBS3bB5XQqYkpXpq4KEqG1G8pU8OB0vINmCyyfDvCvUxXaqPq6YcFuRZlKhAeZ1uelvES9Q5Stj9yleoxrZptOmFAVQAALAAAADoANAJ6tOAz0JoREebTm7PcLQATKTzuRectABA054fDg8RHW7DdgAxOCXpOfQRyj/chuQAZLhrRZFMcBZ0LADwpMUBnd2d3YAdE6Jy06IAeoQhAAM8me5y0AEzPJEUInCIAJERCrRBjorPJpwAia+XgyOr5eZZDRnhsNADMc5w3Z1j0fvDz4N+h9ZH4l+6fKaVm+zSV03WuDxVhxU9RKjifh5XvbtQU8Fs1vU2ES6jQzdjlDsxvRrYKvbPujNnp7z8ySdANT6CWbZ7ZaoTd27IWNhbeJPLe1sBf1luwGxoojurrzPFj5mSCZWwlyGkjj18lSeqefRwUtnNNilQWYcR+RB5g9YlXr1MQRSoI1R+JCjgOrHgo8TaXvEZNTqgCtTV7cLjUeR4iSGX4JKS7tJFReiqAL9TbifGV101Kec8Fh9Qe3GOSr5H8OFFnxjb5/wApCRTH4m0L+QsPOXfD0VRQqKFUCwVQAAOgA0E6giopxlXXGtYihfOyU3mTAGexAU56CToczk7OhJ0JADlp209BYWgB5tO2nq0LQA82haerTtoAebQtPVoQA5adtO2haAAJ0Tk6BADsIQgAQhCABOGEIAEIQgBwwEIQA8mctCEAPDCeCIQgB53RPW6JyEAPYEUEIQA9TsIQA7CEIAEIQgAQhCABCEIAEIQgAQhCAHYQhAAhCE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ESTRATEGIAS SOCIAFECTIVAS</a:t>
            </a:r>
            <a:endParaRPr lang="es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ESTUDIO ES FUENTES DE SUPERACIÓN PERSONAL.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DEBERÍAN DE EXISTIR NORMAS RELACIONADAS A NUESTRAS ACTIVIDADES PARA QUE COLABOREN A NUESTRAS AL DESARROLLO DE NUESTRAS ACTIVIDADES</a:t>
            </a:r>
            <a:endParaRPr lang="es-US" dirty="0"/>
          </a:p>
        </p:txBody>
      </p:sp>
      <p:sp>
        <p:nvSpPr>
          <p:cNvPr id="44034" name="AutoShape 2" descr="data:image/jpeg;base64,/9j/4AAQSkZJRgABAQAAAQABAAD/2wCEAAkGBhQSEBUUEhMVEBUUFBQUFBUVFRQWFRUVFhQVFBQVFBQYHCYeFxkjGRQVHy8gIycpLCwsFR8xNTAqNSYsLSkBCQoKDgwOGg8PGiwkHyQpLCwsLCwpLCwsLCwpLCwpLCwsLCwpLCwsKSwsKSwsLCwsKSksLCwpLCwsLCwsLCwsLP/AABEIAL4BCQMBIgACEQEDEQH/xAAbAAACAwEBAQAAAAAAAAAAAAABBAIDBQAGB//EAEQQAAEDAQUFAwkFBQcFAAAAAAEAAhEhAxIxQVEEExQiYXGBkQUGMkKhscHR8FJiguHxFVNyktIHFiNDg4SiFzNEY5P/xAAbAQEBAQEBAQEBAAAAAAAAAAAAAQIDBAUGB//EADIRAAIBAwIDBQcDBQAAAAAAAAABEQISEwMhMUFRBAYUYYEFIpGh0eLwksHhFUJScbH/2gAMAwEAAhEDEQA/APt65Ub4Lt8Fq0kovXKjfhdvwlolF65Ub8Ib8JaJQwuS/EBdxAUhiUMLktxIXcSEhiUMrktxIQ4kJDEoaXJXiQu4kJDEoaXJXiQu4kJDEoaXJXiQu4kJDEoaXJbiAu4kJDEoZXJXiQu4kJDEoaXJXiQu4kJDEoaXJbiQu4kJDEoZXJbiAu4kJDEoZXJbiAu4gJDEoZXJfiAu34SGJQwuVG/CjxISGJMrikOLWUdpUeJX1sB5MhrHbEOM6rJO0ocQmAZDWO2Ljtix+JQ4lZwFyGxxaHG9VjnaVHikwDIbXGLuNWLxSHE9UwFvNrjF3GrF4hDilMKJebfGruNWHxa7i0woXm5xi7jFh8Wu4vqmEt5u8Yu4xYfE9V3F9VMIvNzjF3GLD4tdxamIXm5xi7jFh8Yu4xMQvNzjOqPGLC41EbYmIXm5xa7i1i8au4xMQvNri13FrF4xS4pMQvNni13GLHG0ruKTELzZ4tdxixeKXcWphF5t8WqOPWXxiR45Zq0oKqzjtCG/WYdoQ36/Q4T5WU0+I6ob9Zht1wt0wlyGidpUTtKQdbKs26uEq1DS4lDiFmb9EW5Uwmsppb9RO0LP4goi2lZeiirUNBm0Si63WbvYNEDtSzhLkHDtKB2pZztoqo75TCXIaXFLuKWZvV29UxIt5qDa13FLLvlEPKj0kLzT4pDilmhxRDisYkavNDi0eKWfJUmu1R6SF49xSk3aVnm0QG0KYheag2lcNpWbxKHEpiJea3EojallDaEeJTELzV4tA7Uso7Qo8QriJeap2pDillb9dv1cRLzVG1LN4xR4hZO/XLW04g3RWaptEN4qyVElfdVJ8uS3eIbxVEoSraS4uvqJtFXfQLkVIuJm1RFuqC5C+rYFWOB0oF6WbbQpG0WHQbVRY56rJUb668Fmw1cdeQvIBylIWXSW44OUg5QhRhYdJq4ZbaqwWkpQOVoesOktwxeUS5Um0QDli1Grib3Ks2q4hRuJaJJb1RL0C1RJS0Sw31IWioc5RNotWkuGt4u3iTNouD0sJcNm1UTbJY2q4PWrCXDO8XbxLXkQ5W0XDItFk7xPhyyry83aKeB103xPSFqjCdLmnoq37NpVfQVfU8jpFCFytdYkZKshdE0zm0QK5FBUhFwUVMqK0CBCKMIKgIC6EELyzBqTkQ5RLlG8stGpL767eJfeIbxYdJqRm/0QNqlTaFC+sOgtwybdQNuVQXIXuqzahJcbcob8qk9qFEtRZLzbqBtiqpQlLUJJOeUA5RRVEkpXIBFCSFFAIwgkICkuajCSQLVkrWCypXl7RyO2lzPXbk6Kyzpi1ddKIedV6W2zkC1tzEAFJOGq0Ba9QgbbWPBKareRHDM64gWp8hpUXWAXRahi1CBCF1OcMNVB1gNVtVoloohCYNihuStXIkMXcFCE3w/RcLHp7FL0LWJwgWHRPbjVoQOzaUWMqNWCBaVAhaJ2ca+xRNm0Y/XtWcqNWmfCBCbexuqgAP1UySIFSEITZcNB4KJtFjIagWhdCYL0Q5R6ggXu9EQ1MUQutWchbSm6iGdVdy6I8uiy9QtpTu11xWQNEO5LxBC6iApXkZS8kHNb1RuqyztYynvVotxpVTIy2oqbZVWPcW2LWqxt4vN2it7HbSS3PaFC4FHeIX17YPME2YQ3QQvo7xJAN2FB1krDaKJIRVFtIbnsQ4caoygSmQWh3A1UhZjoqyVwcsXmkiZacoUCXLryiXdqzkLaRIdqq3NOqsp1USB9FTKi2FTm9feqnWfVXkBRICzmGNixYolqZLAolimYY2LwhCvuhAsWMyNY2UXV27OitLV3esvWRVQVXUA1W3UbimZCxlV1TbY9QpFgXXFMxbDjYfeChcUy3rCN1TL5i3yIbtddVZ2loddmtOyqvuotZMPTaIwiGqQauka+0K5UTGFoWKtlto2YvDskLHouGrqJwddOiJNWx86bFxAktmkmgBVXlDziZu+V0OJI5SCYHXKUhsnmU53pG0sz96y+IJCeP9nIONuf5PzX53U7yUJOmqpeiZ7F2FTKTLdk84WkQ41DQZkcx780XecLIJBAIcBBIJIziqDP7P2DG1d/IPmrm+YNlP8A3XDsa35rk+8+mqYu+T+hfAb8BDb/ADiaR/hug0HWMTTuhZdj50OY9t5znAEhwnWfHJejb/Z7YgzvLSfwof8ATrZ6S61P4mj4LzV949Kqu65+iZ1p7FCiDG8l+cTjagPfTOcIyM9qY2jzoaZumAJE9YMe5bFh5ibOwy11qCfvN/pQ/uHsv/tP+p+SzT3k06abU6vz1L4LeYPOnyy9wJFpA7dGz8PFQf5ZddJ3k4kw7WF6hvmLslOW0P8AqOUx5lbGP8kn/Uf81xfeDRf+X56nVdla6HjD5UOO8Jjqft/Xgo/tF1OY1xqdHfXevcjzR2P9x/ztPmp/3V2Uf5A8X/1LjV7d0W+FXy+ptdnfkeC/aJ1PbJ6Jqz8uR/mHvM9c17M+a+y/uGf8/wCpcPNvZh/49l/LPvKi9u6a3Sq/PUPsz5weaf5eizvRMETiBDsISP8AesiJYK5zkvZWPm7YMmLJhBMwWyMIzNdeimfI1kPRsbBvbYtd8Qu77yvz+RzXYqTxr/OkXKCsx0Ci3zrbc9GXDGsCi9efJUTdZs4/2w/rVR2C29V2zD/bgfFaXeKpuf3+0eDpPFs88zmwTXMjX8lZZedeMtma4mgjAd69cNn2oYO2f/5R7go2h20YOsO4R7wqvbtbaiPWr7R4ano/geRHnW77BHd0So84rQkXmkkXsGxivYPft+Rb3br4qhx8oanuNitP2xXXxdP6/tMrQpXJ/A84zzjtZm5T7MeGNVVb+X7d0XbNw7GO6yMJW/tFjtzgQ42jgcQHM+BS9nZbYwQ3ejsJ+C6/1StrjT+r+DOKlf2v4GP+1NpyZaigrcdTGaEKmw8r7QD68VBDg4+yKFbb3bXmbfxtVS+12jM23jarS7fqPp8f4FtK5GVb7Xbvdi8gRlaZfhUuLt8GXzMU5hgI9aE691rmbTvL/iq32j8ye8uWl2utvf8A6TboZlk+3v0BktpUCgIBgz19qbt3bWRAvAZ87a+JU73X3rt595dPE1ciSnyKTZ7SXAkk3YiXt+a7a7O3eS4gSQB6QxpUVhW3uqFNVPE1EldBFnku1bUOAP8AF2QQq91aat8T8lppKeqq1mzSqPsheNY+uxcHjUeKoFocwOuB+GaAtTqJ/X5L+fWH1JGJCG8CX3p+11pXPRRFsTUnXLria9iWCRrffWXiuNp0Ph+SV39YJOHTLULnup6xy+WCuMSM75He/UhKXzocD0pPTOqAaSahwH8Rjpn2K2LmJHBa/UoC1+pKUuGKgExNTXrmuDDPq9/f7MSpYiyN78Riu3w1Fep+v0SosjPq6QAKnEVjtUgDGInDDwS1CS7fCcUDa9fYqSNHT4YzA9yB6nX6kJagXb3r7EN6qxOE5d3uUXOIipj8qq2iSzeLr/aqr9IxjOnfn9Qom0pXpUn61C1aJLw7tUS4dfr9EuLYE5HIVOvyUd+0mO+YnumFbGJGnOA92KiSPFK78RIiOwZqPHQYzxwpE50yWlpskoZvDp7fkheEfrKp38gUx6DFA2ppDcaTSnaraJLiR1quFp2juS28dSBHbTqV1504Njt7cpVsElpNfSPgFA2mRI7/ANVUS7UVn5z3KRssJjwlatISeG6NOc0muqqdZWebWd4b8lHczPdg2szIQNhEycBJwAwphitrbmZaIv2Wy/dsroB8AqneT7E/5baD7J+ARdYAes4d81+iohjTWTiJqRP18V1TfKpmbV0InyXYT6A60d0WJ+zLHT3rbZy4OMDGSe73e0LF3p+nn5L2aDr395/Ey6V0PbyAKDOuA8dERaCThSTEjDDX29SoXBMjEznXWQfAdoUHWDZFKg1MDSlegpqvjwjqWN2oOwiZiJE6T9ZKXEiTUROX1EUIr+q3DsqY1JqQZBPyPiFNz7kdzQccpkjpA9i06VyJJY3bAZEjE94pUT3qA2udaViBEZGpx+ZUGXAS6BeiTAOUEmK1rPii21aHaSbuVNI09avfgrauhZCNpmsFwgGcMROkZZdVKy2gkUBwBNYxj4e5LO2gSATGRg947MSIXMtCQDTKmETEZVE1Vs24CRoPJ9XQQdTH9XsVD3vrdgV9YAgyDQaYVVdjtJN0gm6RMzGU4RnddRRdtZvAEnUGsFrj9qcjFfgqqGuRGxh1o+RVsZ6ZkE009xC5xfU3sR4Vy+sil2WhbQycJEDCSRUHEUp17lcTgHcwktMRmQB7/ejpgpYxzgKuns6iBnqR4yubZUm9hkDjWg8c1Q95J+7DhEnXX7UDu8FVbmWm6RM5GhbJpjiBUHoOiKmRI9APyEZViveFF12Y1g0+HWqVG1GQNZmuEAT74gaFda20mW0M8wrgaUjOiWMtwyLJuck9TeHaa/XeoAj0QKE1kwaZjvPuVRtJwEG6ROgj2HPv7EZrBqIJE4GfRpkaeEJb1ITFu0A8oHuJwNO2ffmhaPEikH3V8IiFEuggRjQVGhcQcv1UXuEgGZMgRmBWek/JWAS33LgJMzkZqKHWaV1CidoOHUjsMcp9x71VaWzHRDpiewSSQSO7H7viS6DjJd6IumCPVvDs961b5Eksdb6x4nKB4qA2gnESNScSCJ+AXPsIoCSDmMYnAziJ93VUizc0m9X1pmoADZHvr2rSVI3Lja+/OcIEQe8eIURaY1kmTj3CNM0LR11tQHDtHbX396rbWcCQKeAn4IkULr2EaQTAitKZj5dyL3EfavCKDpUyOkoPa3lg/arhPrGO1dZWRxc6ScTShu0me06rWxCQtSKzMUwMyASI7Ir3IHaOWbpBmIN2RpP1mg10A1vGp8J8afBVWbjIBxgRTpzEdeUiexLUCe+dgWiJI6aeEFT30iIHTt7xkq7W0BnGJIbrEme+B71xtDWNY15svwgKx5AkGxgABh1/OsLAuDQ+K3HWdDiIORqROEYYD3rEvDS08fzXq7PO5lnptmbJdDgKkCG9zDQ0FB2yNEN//hmp5bwNJxDaEZis93WkLO7ZNIM3BJGM0InqKTEaJjcyNC6GzmZAdMU1r2LxOJl8ApFmbTecGm8AKRSoEyKj1r3sqqrbanPvNigbXQEA3AOoAJp9lNWLgXOJABIsyMagEh1JzIw6q+2Yb16nKSYzMei2M4wnVW5J8Ba2hKxt3lpnnMyMKyJEAHQP+grbbZi0O9Ym8WmtQQKdzh3g9VawtPbAEGQZBLokHUmvzVRs4a+8TAILTXlF5pgAYQaHXuS7cWlR2O64uq+Qb1cQ0m8RSrpjwXAlsEscDMXqGCRSPEdOXvTFpbm6GgQH0/gLQS8knOZMdqNpbi6YbIvNBJ6WhE1wqGyOxLm+JYRQ17iwcoBJETeF2ai8MRUkUwkawrX3jAgUEjMXrwAaen1kpXXGRNCCREzB5oxhxkAJbePcDFJa2DpfAbI/FeyminHgXgXMsz6swQAJOF8Naa+E9kKxsOmDAE0wqTGP8IFEqLZxa6+bowBxiOc3aYVbKsG0BsTPNzOE4CCMTSt0lHSyonecBBN43gJBGjXH2AnuCDrNnPGNJjAmZnp6tNUo10uoTQAtcAIzEnWboHaU3LQ0EzEEGo5iBQA009iNQRAtHNhxnEuBnAzTHpJUrODF2CCAOWnogSJ7wewdUtZ7UGkgwTM6CTiOjgDj0Mqdk0NY01Ao7CsOaA6NSCRXRV0tISF20BwFzElzSBkY9U6CnbkrIDSW1LjgKDAZ1ypOXgqbXA4toRXKoh86kPJB6qjckGHvJutcCSIkEwSK6QaYyO+qlCTQZtBDeYDOgzOFNZmQdDKjZ2+E0iJkVrnXrI7AqRam5NKTJOQ5SSeuUDLsVTsHECoIbOQAJPfi4dhCioTLI5aWpBAnMNMjKC7GvQ0S52prqGLwbMxUTJiRoRnqFVtO2BrTeIcC3GsOlzg0HSBe8VRZbe13MGyA5suAoMqjOnbgtU6biYI3uP21vDWmDzEjA4VqfrRUP24hpcW00FTUNkRnR0/iUrwc2R6wuz2yCekXm9Yb0VLfRhxoZ5m4AiQ2hxJ8CrTShLL22zoi5AqdaUMDUQRjr0UXOq6MnGZwAxpSTIoq3NIcIyvGKCTyANMYCM1PZm5+iS0CNDeAnrSPYkJKQU7VZSBEiXBo6wHAA6csVGqibW6+suDS1rs6UI76HwXWTTFySAWg3jhLWgReGWHtRttsAbeMNBkN7APfeFOhXWHw4mfMjZ2Ag1Lpk3gCCYvU92C4GsAkmHOiRgRjOkx4nVCyYS3l9K7eNcLxPq0rBRcy9eil4wBF6KxA1BMGOivPcA2na7pkgxMmkXvTwyHMhZ7TUCgIBkSKkBsYagR3qx1rLgAbwLTEkgktNdMpxUHBpq6HEAScgSQC3UUHuRRzQOtJoQbuThmBiSB9YrL4o/e/nC0rSy5gZB5jBmOUl3iaYVxCz9wf3TP5130YRlmvYWhbDnVJF8NqK+jdoYJgk957VPbvLIswDiGlzIJHM1uFTnDT1wWbs1sXPxJgGZzaAJzxmPBB9qJcBJ5g4XqxMjL7q5Yk6veJdtsPWVv/AIga6oYGG9UC+8tlpxpSFe7aYcA4iamahsuMOaXDGAI/VZG0vLXluLS+fxCC7lw7FVtFsbvNWJmtYdzOgnPmWsNzQmD0FptfKx4rVxDcpAcajt8CqiznbJN2jX0xkCtMSbs9Lqzdl2x0uBNRe76kGesDFM2u3gNvOBkwaVrBAx/iwXJ6TpcI1dIx5Ss3uYbruc3XTjUPMNbhEgu7S0BLDayy65xvNIcai9zXLPTqZj7vapPtKOGTXMe3K6S4wB05o/SFO1smnKCRApyi9UmM8IilI0VphKGP9DjJlxLg4k2pu5um0AY1vX0u6EH7WRaNaTeJIHYCyjSMNDONFl2jhLJJFCTdpMuuOrNDUEY4Kyy2vAHmPI6TFa4HwNeqxi5luG2W953ozBviuDS1pbXPloTBzVzi27zEtBaTXK6IAB1lx9qzWbabraVDWkVMXTzAdaOIQ2jbeaCL19pMETUukVmkSVcbbgXDG22d8EEXZDG3mRJ5i4UyAhx6T4FwcYa3ma4BokgmoIL641gn2JWy2mHOnK7hlcEUM4lxJw/Ja18oct0CLxLWnSLxOOE1wXRUVPZEbQ+LJ1o9sC82odU+kbxaDkeZgd+SnYkgk+oWktvEcskh1mQcQTAWdsvlM3iBNXDxa0AGmZlW7bt15pd9kOMUI1qMMaq1adU2vgE1EjltegtuVLwbpEgNF03aHAAqyysW3bszSpmBLQIBEj0nYwNEg3by1pdJMMkziZhonvr0XWlq6CKXmuBLtTevOnWYaPFZx1cCyiyxDmAFrb7czN4+lhWYMFsdqYZakjlxjmI19IF3jBpis6z25zbRw9UNe+BIksL2tprLCfDRSZtcltLoccAftvewyPwt8FurSb3aImP7WW2jS26XOAgBwaJLfSjqCXDvXWBa0G9LQX0gQDdawNyoOYd5KSsLc7xwwJeQ0+ldDpBIwryjwUbPyhfsnTSJMYiGxPfynxWcbi3l9SzvIxZW4aQDTGhNLpbjeyqCKKpjLtm69Di6CBShi8LupE01iFnW+1Fz5ky+zBE15bOImvpS41rRXt/xLYWRkG+4NcKXWze8YMdy7YoU+r9DEmpDYrEkAB2pFXTjjLWnsKrdbgOpzAAgTiZPojSIAywSD7O9cIJF1wDp9a82zcYrSqVdaP4gMkYMJpSSwT2+jPes0aKfPlJXVBo2e13WhoMENlxkFoa6CCDll9BDbNoYW4SbF4dEGsEUpqXViclbtNiN4Ccja3tCGlrmiD1B8Vl2GwBrBUlzXBziCW8sNo2MDzTPRaoVD978/PqRtrYe45oawgQX8pwBqaU78UjtW24Cz5oL6SZpJzrg0nHLqqtpAbZF4xDLrQaxdlwM6gOx6Ieb9oC42jgHbx84QRBIppM4hd1p000uvoZunY0GeVL1R6xAa4aX23jGQmZ7VXtj3AgNqC/mEGsFzi7q2WpKw2wNAvCjZu3QJAJANfrAJm28ompgSwvmpjlJcY7p8VMVtWyLdIbXa3tMFppdAz7TMRkfFYvEu+yPFy0P2wbxdBIuk+IaSKfxD2rE4luhXr0NJ7zT0M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44036" name="AutoShape 4" descr="data:image/jpeg;base64,/9j/4AAQSkZJRgABAQAAAQABAAD/2wCEAAkGBhQSEBUUEhMVEBUUFBQUFBUVFRQWFRUVFhQVFBQVFBQYHCYeFxkjGRQVHy8gIycpLCwsFR8xNTAqNSYsLSkBCQoKDgwOGg8PGiwkHyQpLCwsLCwpLCwsLCwpLCwpLCwsLCwpLCwsKSwsKSwsLCwsKSksLCwpLCwsLCwsLCwsLP/AABEIAL4BCQMBIgACEQEDEQH/xAAbAAACAwEBAQAAAAAAAAAAAAABBAIDBQAGB//EAEQQAAEDAQUFAwkFBQcFAAAAAAEAAhEhAxIxQVEEExQiYXGBkQUGMkKhscHR8FJiguHxFVNyktIHFiNDg4SiFzNEY5P/xAAbAQEBAQEBAQEBAAAAAAAAAAAAAQIDBAUGB//EADIRAAIBAwIDBQcDBQAAAAAAAAABEQISEwMhMUFRBAYUYYEFIpGh0eLwksHhFUJScbH/2gAMAwEAAhEDEQA/APt65Ub4Lt8Fq0kovXKjfhdvwlolF65Ub8Ib8JaJQwuS/EBdxAUhiUMLktxIXcSEhiUMrktxIQ4kJDEoaXJXiQu4kJDEoaXJXiQu4kJDEoaXJXiQu4kJDEoaXJbiAu4kJDEoZXJXiQu4kJDEoaXJXiQu4kJDEoaXJbiQu4kJDEoZXJbiAu4kJDEoZXJbiAu4gJDEoZXJfiAu34SGJQwuVG/CjxISGJMrikOLWUdpUeJX1sB5MhrHbEOM6rJO0ocQmAZDWO2Ljtix+JQ4lZwFyGxxaHG9VjnaVHikwDIbXGLuNWLxSHE9UwFvNrjF3GrF4hDilMKJebfGruNWHxa7i0woXm5xi7jFh8Wu4vqmEt5u8Yu4xYfE9V3F9VMIvNzjF3GLD4tdxamIXm5xi7jFh8Yu4xMQvNzjOqPGLC41EbYmIXm5xa7i1i8au4xMQvNri13FrF4xS4pMQvNni13GLHG0ruKTELzZ4tdxixeKXcWphF5t8WqOPWXxiR45Zq0oKqzjtCG/WYdoQ36/Q4T5WU0+I6ob9Zht1wt0wlyGidpUTtKQdbKs26uEq1DS4lDiFmb9EW5Uwmsppb9RO0LP4goi2lZeiirUNBm0Si63WbvYNEDtSzhLkHDtKB2pZztoqo75TCXIaXFLuKWZvV29UxIt5qDa13FLLvlEPKj0kLzT4pDilmhxRDisYkavNDi0eKWfJUmu1R6SF49xSk3aVnm0QG0KYheag2lcNpWbxKHEpiJea3EojallDaEeJTELzV4tA7Uso7Qo8QriJeap2pDillb9dv1cRLzVG1LN4xR4hZO/XLW04g3RWaptEN4qyVElfdVJ8uS3eIbxVEoSraS4uvqJtFXfQLkVIuJm1RFuqC5C+rYFWOB0oF6WbbQpG0WHQbVRY56rJUb668Fmw1cdeQvIBylIWXSW44OUg5QhRhYdJq4ZbaqwWkpQOVoesOktwxeUS5Um0QDli1Grib3Ks2q4hRuJaJJb1RL0C1RJS0Sw31IWioc5RNotWkuGt4u3iTNouD0sJcNm1UTbJY2q4PWrCXDO8XbxLXkQ5W0XDItFk7xPhyyry83aKeB103xPSFqjCdLmnoq37NpVfQVfU8jpFCFytdYkZKshdE0zm0QK5FBUhFwUVMqK0CBCKMIKgIC6EELyzBqTkQ5RLlG8stGpL767eJfeIbxYdJqRm/0QNqlTaFC+sOgtwybdQNuVQXIXuqzahJcbcob8qk9qFEtRZLzbqBtiqpQlLUJJOeUA5RRVEkpXIBFCSFFAIwgkICkuajCSQLVkrWCypXl7RyO2lzPXbk6Kyzpi1ddKIedV6W2zkC1tzEAFJOGq0Ba9QgbbWPBKareRHDM64gWp8hpUXWAXRahi1CBCF1OcMNVB1gNVtVoloohCYNihuStXIkMXcFCE3w/RcLHp7FL0LWJwgWHRPbjVoQOzaUWMqNWCBaVAhaJ2ca+xRNm0Y/XtWcqNWmfCBCbexuqgAP1UySIFSEITZcNB4KJtFjIagWhdCYL0Q5R6ggXu9EQ1MUQutWchbSm6iGdVdy6I8uiy9QtpTu11xWQNEO5LxBC6iApXkZS8kHNb1RuqyztYynvVotxpVTIy2oqbZVWPcW2LWqxt4vN2it7HbSS3PaFC4FHeIX17YPME2YQ3QQvo7xJAN2FB1krDaKJIRVFtIbnsQ4caoygSmQWh3A1UhZjoqyVwcsXmkiZacoUCXLryiXdqzkLaRIdqq3NOqsp1USB9FTKi2FTm9feqnWfVXkBRICzmGNixYolqZLAolimYY2LwhCvuhAsWMyNY2UXV27OitLV3esvWRVQVXUA1W3UbimZCxlV1TbY9QpFgXXFMxbDjYfeChcUy3rCN1TL5i3yIbtddVZ2loddmtOyqvuotZMPTaIwiGqQauka+0K5UTGFoWKtlto2YvDskLHouGrqJwddOiJNWx86bFxAktmkmgBVXlDziZu+V0OJI5SCYHXKUhsnmU53pG0sz96y+IJCeP9nIONuf5PzX53U7yUJOmqpeiZ7F2FTKTLdk84WkQ41DQZkcx780XecLIJBAIcBBIJIziqDP7P2DG1d/IPmrm+YNlP8A3XDsa35rk+8+mqYu+T+hfAb8BDb/ADiaR/hug0HWMTTuhZdj50OY9t5znAEhwnWfHJejb/Z7YgzvLSfwof8ATrZ6S61P4mj4LzV949Kqu65+iZ1p7FCiDG8l+cTjagPfTOcIyM9qY2jzoaZumAJE9YMe5bFh5ibOwy11qCfvN/pQ/uHsv/tP+p+SzT3k06abU6vz1L4LeYPOnyy9wJFpA7dGz8PFQf5ZddJ3k4kw7WF6hvmLslOW0P8AqOUx5lbGP8kn/Uf81xfeDRf+X56nVdla6HjD5UOO8Jjqft/Xgo/tF1OY1xqdHfXevcjzR2P9x/ztPmp/3V2Uf5A8X/1LjV7d0W+FXy+ptdnfkeC/aJ1PbJ6Jqz8uR/mHvM9c17M+a+y/uGf8/wCpcPNvZh/49l/LPvKi9u6a3Sq/PUPsz5weaf5eizvRMETiBDsISP8AesiJYK5zkvZWPm7YMmLJhBMwWyMIzNdeimfI1kPRsbBvbYtd8Qu77yvz+RzXYqTxr/OkXKCsx0Ci3zrbc9GXDGsCi9efJUTdZs4/2w/rVR2C29V2zD/bgfFaXeKpuf3+0eDpPFs88zmwTXMjX8lZZedeMtma4mgjAd69cNn2oYO2f/5R7go2h20YOsO4R7wqvbtbaiPWr7R4ano/geRHnW77BHd0So84rQkXmkkXsGxivYPft+Rb3br4qhx8oanuNitP2xXXxdP6/tMrQpXJ/A84zzjtZm5T7MeGNVVb+X7d0XbNw7GO6yMJW/tFjtzgQ42jgcQHM+BS9nZbYwQ3ejsJ+C6/1StrjT+r+DOKlf2v4GP+1NpyZaigrcdTGaEKmw8r7QD68VBDg4+yKFbb3bXmbfxtVS+12jM23jarS7fqPp8f4FtK5GVb7Xbvdi8gRlaZfhUuLt8GXzMU5hgI9aE691rmbTvL/iq32j8ye8uWl2utvf8A6TboZlk+3v0BktpUCgIBgz19qbt3bWRAvAZ87a+JU73X3rt595dPE1ciSnyKTZ7SXAkk3YiXt+a7a7O3eS4gSQB6QxpUVhW3uqFNVPE1EldBFnku1bUOAP8AF2QQq91aat8T8lppKeqq1mzSqPsheNY+uxcHjUeKoFocwOuB+GaAtTqJ/X5L+fWH1JGJCG8CX3p+11pXPRRFsTUnXLria9iWCRrffWXiuNp0Ph+SV39YJOHTLULnup6xy+WCuMSM75He/UhKXzocD0pPTOqAaSahwH8Rjpn2K2LmJHBa/UoC1+pKUuGKgExNTXrmuDDPq9/f7MSpYiyN78Riu3w1Fep+v0SosjPq6QAKnEVjtUgDGInDDwS1CS7fCcUDa9fYqSNHT4YzA9yB6nX6kJagXb3r7EN6qxOE5d3uUXOIipj8qq2iSzeLr/aqr9IxjOnfn9Qom0pXpUn61C1aJLw7tUS4dfr9EuLYE5HIVOvyUd+0mO+YnumFbGJGnOA92KiSPFK78RIiOwZqPHQYzxwpE50yWlpskoZvDp7fkheEfrKp38gUx6DFA2ppDcaTSnaraJLiR1quFp2juS28dSBHbTqV1504Njt7cpVsElpNfSPgFA2mRI7/ANVUS7UVn5z3KRssJjwlatISeG6NOc0muqqdZWebWd4b8lHczPdg2szIQNhEycBJwAwphitrbmZaIv2Wy/dsroB8AqneT7E/5baD7J+ARdYAes4d81+iohjTWTiJqRP18V1TfKpmbV0InyXYT6A60d0WJ+zLHT3rbZy4OMDGSe73e0LF3p+nn5L2aDr395/Ey6V0PbyAKDOuA8dERaCThSTEjDDX29SoXBMjEznXWQfAdoUHWDZFKg1MDSlegpqvjwjqWN2oOwiZiJE6T9ZKXEiTUROX1EUIr+q3DsqY1JqQZBPyPiFNz7kdzQccpkjpA9i06VyJJY3bAZEjE94pUT3qA2udaViBEZGpx+ZUGXAS6BeiTAOUEmK1rPii21aHaSbuVNI09avfgrauhZCNpmsFwgGcMROkZZdVKy2gkUBwBNYxj4e5LO2gSATGRg947MSIXMtCQDTKmETEZVE1Vs24CRoPJ9XQQdTH9XsVD3vrdgV9YAgyDQaYVVdjtJN0gm6RMzGU4RnddRRdtZvAEnUGsFrj9qcjFfgqqGuRGxh1o+RVsZ6ZkE009xC5xfU3sR4Vy+sil2WhbQycJEDCSRUHEUp17lcTgHcwktMRmQB7/ejpgpYxzgKuns6iBnqR4yubZUm9hkDjWg8c1Q95J+7DhEnXX7UDu8FVbmWm6RM5GhbJpjiBUHoOiKmRI9APyEZViveFF12Y1g0+HWqVG1GQNZmuEAT74gaFda20mW0M8wrgaUjOiWMtwyLJuck9TeHaa/XeoAj0QKE1kwaZjvPuVRtJwEG6ROgj2HPv7EZrBqIJE4GfRpkaeEJb1ITFu0A8oHuJwNO2ffmhaPEikH3V8IiFEuggRjQVGhcQcv1UXuEgGZMgRmBWek/JWAS33LgJMzkZqKHWaV1CidoOHUjsMcp9x71VaWzHRDpiewSSQSO7H7viS6DjJd6IumCPVvDs961b5Eksdb6x4nKB4qA2gnESNScSCJ+AXPsIoCSDmMYnAziJ93VUizc0m9X1pmoADZHvr2rSVI3Lja+/OcIEQe8eIURaY1kmTj3CNM0LR11tQHDtHbX396rbWcCQKeAn4IkULr2EaQTAitKZj5dyL3EfavCKDpUyOkoPa3lg/arhPrGO1dZWRxc6ScTShu0me06rWxCQtSKzMUwMyASI7Ir3IHaOWbpBmIN2RpP1mg10A1vGp8J8afBVWbjIBxgRTpzEdeUiexLUCe+dgWiJI6aeEFT30iIHTt7xkq7W0BnGJIbrEme+B71xtDWNY15svwgKx5AkGxgABh1/OsLAuDQ+K3HWdDiIORqROEYYD3rEvDS08fzXq7PO5lnptmbJdDgKkCG9zDQ0FB2yNEN//hmp5bwNJxDaEZis93WkLO7ZNIM3BJGM0InqKTEaJjcyNC6GzmZAdMU1r2LxOJl8ApFmbTecGm8AKRSoEyKj1r3sqqrbanPvNigbXQEA3AOoAJp9lNWLgXOJABIsyMagEh1JzIw6q+2Yb16nKSYzMei2M4wnVW5J8Ba2hKxt3lpnnMyMKyJEAHQP+grbbZi0O9Ym8WmtQQKdzh3g9VawtPbAEGQZBLokHUmvzVRs4a+8TAILTXlF5pgAYQaHXuS7cWlR2O64uq+Qb1cQ0m8RSrpjwXAlsEscDMXqGCRSPEdOXvTFpbm6GgQH0/gLQS8knOZMdqNpbi6YbIvNBJ6WhE1wqGyOxLm+JYRQ17iwcoBJETeF2ai8MRUkUwkawrX3jAgUEjMXrwAaen1kpXXGRNCCREzB5oxhxkAJbePcDFJa2DpfAbI/FeyminHgXgXMsz6swQAJOF8Naa+E9kKxsOmDAE0wqTGP8IFEqLZxa6+bowBxiOc3aYVbKsG0BsTPNzOE4CCMTSt0lHSyonecBBN43gJBGjXH2AnuCDrNnPGNJjAmZnp6tNUo10uoTQAtcAIzEnWboHaU3LQ0EzEEGo5iBQA009iNQRAtHNhxnEuBnAzTHpJUrODF2CCAOWnogSJ7wewdUtZ7UGkgwTM6CTiOjgDj0Mqdk0NY01Ao7CsOaA6NSCRXRV0tISF20BwFzElzSBkY9U6CnbkrIDSW1LjgKDAZ1ypOXgqbXA4toRXKoh86kPJB6qjckGHvJutcCSIkEwSK6QaYyO+qlCTQZtBDeYDOgzOFNZmQdDKjZ2+E0iJkVrnXrI7AqRam5NKTJOQ5SSeuUDLsVTsHECoIbOQAJPfi4dhCioTLI5aWpBAnMNMjKC7GvQ0S52prqGLwbMxUTJiRoRnqFVtO2BrTeIcC3GsOlzg0HSBe8VRZbe13MGyA5suAoMqjOnbgtU6biYI3uP21vDWmDzEjA4VqfrRUP24hpcW00FTUNkRnR0/iUrwc2R6wuz2yCekXm9Yb0VLfRhxoZ5m4AiQ2hxJ8CrTShLL22zoi5AqdaUMDUQRjr0UXOq6MnGZwAxpSTIoq3NIcIyvGKCTyANMYCM1PZm5+iS0CNDeAnrSPYkJKQU7VZSBEiXBo6wHAA6csVGqibW6+suDS1rs6UI76HwXWTTFySAWg3jhLWgReGWHtRttsAbeMNBkN7APfeFOhXWHw4mfMjZ2Ag1Lpk3gCCYvU92C4GsAkmHOiRgRjOkx4nVCyYS3l9K7eNcLxPq0rBRcy9eil4wBF6KxA1BMGOivPcA2na7pkgxMmkXvTwyHMhZ7TUCgIBkSKkBsYagR3qx1rLgAbwLTEkgktNdMpxUHBpq6HEAScgSQC3UUHuRRzQOtJoQbuThmBiSB9YrL4o/e/nC0rSy5gZB5jBmOUl3iaYVxCz9wf3TP5130YRlmvYWhbDnVJF8NqK+jdoYJgk957VPbvLIswDiGlzIJHM1uFTnDT1wWbs1sXPxJgGZzaAJzxmPBB9qJcBJ5g4XqxMjL7q5Yk6veJdtsPWVv/AIga6oYGG9UC+8tlpxpSFe7aYcA4iamahsuMOaXDGAI/VZG0vLXluLS+fxCC7lw7FVtFsbvNWJmtYdzOgnPmWsNzQmD0FptfKx4rVxDcpAcajt8CqiznbJN2jX0xkCtMSbs9Lqzdl2x0uBNRe76kGesDFM2u3gNvOBkwaVrBAx/iwXJ6TpcI1dIx5Ss3uYbruc3XTjUPMNbhEgu7S0BLDayy65xvNIcai9zXLPTqZj7vapPtKOGTXMe3K6S4wB05o/SFO1smnKCRApyi9UmM8IilI0VphKGP9DjJlxLg4k2pu5um0AY1vX0u6EH7WRaNaTeJIHYCyjSMNDONFl2jhLJJFCTdpMuuOrNDUEY4Kyy2vAHmPI6TFa4HwNeqxi5luG2W953ozBviuDS1pbXPloTBzVzi27zEtBaTXK6IAB1lx9qzWbabraVDWkVMXTzAdaOIQ2jbeaCL19pMETUukVmkSVcbbgXDG22d8EEXZDG3mRJ5i4UyAhx6T4FwcYa3ma4BokgmoIL641gn2JWy2mHOnK7hlcEUM4lxJw/Ja18oct0CLxLWnSLxOOE1wXRUVPZEbQ+LJ1o9sC82odU+kbxaDkeZgd+SnYkgk+oWktvEcskh1mQcQTAWdsvlM3iBNXDxa0AGmZlW7bt15pd9kOMUI1qMMaq1adU2vgE1EjltegtuVLwbpEgNF03aHAAqyysW3bszSpmBLQIBEj0nYwNEg3by1pdJMMkziZhonvr0XWlq6CKXmuBLtTevOnWYaPFZx1cCyiyxDmAFrb7czN4+lhWYMFsdqYZakjlxjmI19IF3jBpis6z25zbRw9UNe+BIksL2tprLCfDRSZtcltLoccAftvewyPwt8FurSb3aImP7WW2jS26XOAgBwaJLfSjqCXDvXWBa0G9LQX0gQDdawNyoOYd5KSsLc7xwwJeQ0+ldDpBIwryjwUbPyhfsnTSJMYiGxPfynxWcbi3l9SzvIxZW4aQDTGhNLpbjeyqCKKpjLtm69Di6CBShi8LupE01iFnW+1Fz5ky+zBE15bOImvpS41rRXt/xLYWRkG+4NcKXWze8YMdy7YoU+r9DEmpDYrEkAB2pFXTjjLWnsKrdbgOpzAAgTiZPojSIAywSD7O9cIJF1wDp9a82zcYrSqVdaP4gMkYMJpSSwT2+jPes0aKfPlJXVBo2e13WhoMENlxkFoa6CCDll9BDbNoYW4SbF4dEGsEUpqXViclbtNiN4Ccja3tCGlrmiD1B8Vl2GwBrBUlzXBziCW8sNo2MDzTPRaoVD978/PqRtrYe45oawgQX8pwBqaU78UjtW24Cz5oL6SZpJzrg0nHLqqtpAbZF4xDLrQaxdlwM6gOx6Ieb9oC42jgHbx84QRBIppM4hd1p000uvoZunY0GeVL1R6xAa4aX23jGQmZ7VXtj3AgNqC/mEGsFzi7q2WpKw2wNAvCjZu3QJAJANfrAJm28ompgSwvmpjlJcY7p8VMVtWyLdIbXa3tMFppdAz7TMRkfFYvEu+yPFy0P2wbxdBIuk+IaSKfxD2rE4luhXr0NJ7zT0M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44038" name="AutoShape 6" descr="data:image/jpeg;base64,/9j/4AAQSkZJRgABAQAAAQABAAD/2wCEAAkGBhQSEBUUEhMVEBUUFBQUFBUVFRQWFRUVFhQVFBQVFBQYHCYeFxkjGRQVHy8gIycpLCwsFR8xNTAqNSYsLSkBCQoKDgwOGg8PGiwkHyQpLCwsLCwpLCwsLCwpLCwpLCwsLCwpLCwsKSwsKSwsLCwsKSksLCwpLCwsLCwsLCwsLP/AABEIAL4BCQMBIgACEQEDEQH/xAAbAAACAwEBAQAAAAAAAAAAAAABBAIDBQAGB//EAEQQAAEDAQUFAwkFBQcFAAAAAAEAAhEhAxIxQVEEExQiYXGBkQUGMkKhscHR8FJiguHxFVNyktIHFiNDg4SiFzNEY5P/xAAbAQEBAQEBAQEBAAAAAAAAAAAAAQIDBAUGB//EADIRAAIBAwIDBQcDBQAAAAAAAAABEQISEwMhMUFRBAYUYYEFIpGh0eLwksHhFUJScbH/2gAMAwEAAhEDEQA/APt65Ub4Lt8Fq0kovXKjfhdvwlolF65Ub8Ib8JaJQwuS/EBdxAUhiUMLktxIXcSEhiUMrktxIQ4kJDEoaXJXiQu4kJDEoaXJXiQu4kJDEoaXJXiQu4kJDEoaXJbiAu4kJDEoZXJXiQu4kJDEoaXJXiQu4kJDEoaXJbiQu4kJDEoZXJbiAu4kJDEoZXJbiAu4gJDEoZXJfiAu34SGJQwuVG/CjxISGJMrikOLWUdpUeJX1sB5MhrHbEOM6rJO0ocQmAZDWO2Ljtix+JQ4lZwFyGxxaHG9VjnaVHikwDIbXGLuNWLxSHE9UwFvNrjF3GrF4hDilMKJebfGruNWHxa7i0woXm5xi7jFh8Wu4vqmEt5u8Yu4xYfE9V3F9VMIvNzjF3GLD4tdxamIXm5xi7jFh8Yu4xMQvNzjOqPGLC41EbYmIXm5xa7i1i8au4xMQvNri13FrF4xS4pMQvNni13GLHG0ruKTELzZ4tdxixeKXcWphF5t8WqOPWXxiR45Zq0oKqzjtCG/WYdoQ36/Q4T5WU0+I6ob9Zht1wt0wlyGidpUTtKQdbKs26uEq1DS4lDiFmb9EW5Uwmsppb9RO0LP4goi2lZeiirUNBm0Si63WbvYNEDtSzhLkHDtKB2pZztoqo75TCXIaXFLuKWZvV29UxIt5qDa13FLLvlEPKj0kLzT4pDilmhxRDisYkavNDi0eKWfJUmu1R6SF49xSk3aVnm0QG0KYheag2lcNpWbxKHEpiJea3EojallDaEeJTELzV4tA7Uso7Qo8QriJeap2pDillb9dv1cRLzVG1LN4xR4hZO/XLW04g3RWaptEN4qyVElfdVJ8uS3eIbxVEoSraS4uvqJtFXfQLkVIuJm1RFuqC5C+rYFWOB0oF6WbbQpG0WHQbVRY56rJUb668Fmw1cdeQvIBylIWXSW44OUg5QhRhYdJq4ZbaqwWkpQOVoesOktwxeUS5Um0QDli1Grib3Ks2q4hRuJaJJb1RL0C1RJS0Sw31IWioc5RNotWkuGt4u3iTNouD0sJcNm1UTbJY2q4PWrCXDO8XbxLXkQ5W0XDItFk7xPhyyry83aKeB103xPSFqjCdLmnoq37NpVfQVfU8jpFCFytdYkZKshdE0zm0QK5FBUhFwUVMqK0CBCKMIKgIC6EELyzBqTkQ5RLlG8stGpL767eJfeIbxYdJqRm/0QNqlTaFC+sOgtwybdQNuVQXIXuqzahJcbcob8qk9qFEtRZLzbqBtiqpQlLUJJOeUA5RRVEkpXIBFCSFFAIwgkICkuajCSQLVkrWCypXl7RyO2lzPXbk6Kyzpi1ddKIedV6W2zkC1tzEAFJOGq0Ba9QgbbWPBKareRHDM64gWp8hpUXWAXRahi1CBCF1OcMNVB1gNVtVoloohCYNihuStXIkMXcFCE3w/RcLHp7FL0LWJwgWHRPbjVoQOzaUWMqNWCBaVAhaJ2ca+xRNm0Y/XtWcqNWmfCBCbexuqgAP1UySIFSEITZcNB4KJtFjIagWhdCYL0Q5R6ggXu9EQ1MUQutWchbSm6iGdVdy6I8uiy9QtpTu11xWQNEO5LxBC6iApXkZS8kHNb1RuqyztYynvVotxpVTIy2oqbZVWPcW2LWqxt4vN2it7HbSS3PaFC4FHeIX17YPME2YQ3QQvo7xJAN2FB1krDaKJIRVFtIbnsQ4caoygSmQWh3A1UhZjoqyVwcsXmkiZacoUCXLryiXdqzkLaRIdqq3NOqsp1USB9FTKi2FTm9feqnWfVXkBRICzmGNixYolqZLAolimYY2LwhCvuhAsWMyNY2UXV27OitLV3esvWRVQVXUA1W3UbimZCxlV1TbY9QpFgXXFMxbDjYfeChcUy3rCN1TL5i3yIbtddVZ2loddmtOyqvuotZMPTaIwiGqQauka+0K5UTGFoWKtlto2YvDskLHouGrqJwddOiJNWx86bFxAktmkmgBVXlDziZu+V0OJI5SCYHXKUhsnmU53pG0sz96y+IJCeP9nIONuf5PzX53U7yUJOmqpeiZ7F2FTKTLdk84WkQ41DQZkcx780XecLIJBAIcBBIJIziqDP7P2DG1d/IPmrm+YNlP8A3XDsa35rk+8+mqYu+T+hfAb8BDb/ADiaR/hug0HWMTTuhZdj50OY9t5znAEhwnWfHJejb/Z7YgzvLSfwof8ATrZ6S61P4mj4LzV949Kqu65+iZ1p7FCiDG8l+cTjagPfTOcIyM9qY2jzoaZumAJE9YMe5bFh5ibOwy11qCfvN/pQ/uHsv/tP+p+SzT3k06abU6vz1L4LeYPOnyy9wJFpA7dGz8PFQf5ZddJ3k4kw7WF6hvmLslOW0P8AqOUx5lbGP8kn/Uf81xfeDRf+X56nVdla6HjD5UOO8Jjqft/Xgo/tF1OY1xqdHfXevcjzR2P9x/ztPmp/3V2Uf5A8X/1LjV7d0W+FXy+ptdnfkeC/aJ1PbJ6Jqz8uR/mHvM9c17M+a+y/uGf8/wCpcPNvZh/49l/LPvKi9u6a3Sq/PUPsz5weaf5eizvRMETiBDsISP8AesiJYK5zkvZWPm7YMmLJhBMwWyMIzNdeimfI1kPRsbBvbYtd8Qu77yvz+RzXYqTxr/OkXKCsx0Ci3zrbc9GXDGsCi9efJUTdZs4/2w/rVR2C29V2zD/bgfFaXeKpuf3+0eDpPFs88zmwTXMjX8lZZedeMtma4mgjAd69cNn2oYO2f/5R7go2h20YOsO4R7wqvbtbaiPWr7R4ano/geRHnW77BHd0So84rQkXmkkXsGxivYPft+Rb3br4qhx8oanuNitP2xXXxdP6/tMrQpXJ/A84zzjtZm5T7MeGNVVb+X7d0XbNw7GO6yMJW/tFjtzgQ42jgcQHM+BS9nZbYwQ3ejsJ+C6/1StrjT+r+DOKlf2v4GP+1NpyZaigrcdTGaEKmw8r7QD68VBDg4+yKFbb3bXmbfxtVS+12jM23jarS7fqPp8f4FtK5GVb7Xbvdi8gRlaZfhUuLt8GXzMU5hgI9aE691rmbTvL/iq32j8ye8uWl2utvf8A6TboZlk+3v0BktpUCgIBgz19qbt3bWRAvAZ87a+JU73X3rt595dPE1ciSnyKTZ7SXAkk3YiXt+a7a7O3eS4gSQB6QxpUVhW3uqFNVPE1EldBFnku1bUOAP8AF2QQq91aat8T8lppKeqq1mzSqPsheNY+uxcHjUeKoFocwOuB+GaAtTqJ/X5L+fWH1JGJCG8CX3p+11pXPRRFsTUnXLria9iWCRrffWXiuNp0Ph+SV39YJOHTLULnup6xy+WCuMSM75He/UhKXzocD0pPTOqAaSahwH8Rjpn2K2LmJHBa/UoC1+pKUuGKgExNTXrmuDDPq9/f7MSpYiyN78Riu3w1Fep+v0SosjPq6QAKnEVjtUgDGInDDwS1CS7fCcUDa9fYqSNHT4YzA9yB6nX6kJagXb3r7EN6qxOE5d3uUXOIipj8qq2iSzeLr/aqr9IxjOnfn9Qom0pXpUn61C1aJLw7tUS4dfr9EuLYE5HIVOvyUd+0mO+YnumFbGJGnOA92KiSPFK78RIiOwZqPHQYzxwpE50yWlpskoZvDp7fkheEfrKp38gUx6DFA2ppDcaTSnaraJLiR1quFp2juS28dSBHbTqV1504Njt7cpVsElpNfSPgFA2mRI7/ANVUS7UVn5z3KRssJjwlatISeG6NOc0muqqdZWebWd4b8lHczPdg2szIQNhEycBJwAwphitrbmZaIv2Wy/dsroB8AqneT7E/5baD7J+ARdYAes4d81+iohjTWTiJqRP18V1TfKpmbV0InyXYT6A60d0WJ+zLHT3rbZy4OMDGSe73e0LF3p+nn5L2aDr395/Ey6V0PbyAKDOuA8dERaCThSTEjDDX29SoXBMjEznXWQfAdoUHWDZFKg1MDSlegpqvjwjqWN2oOwiZiJE6T9ZKXEiTUROX1EUIr+q3DsqY1JqQZBPyPiFNz7kdzQccpkjpA9i06VyJJY3bAZEjE94pUT3qA2udaViBEZGpx+ZUGXAS6BeiTAOUEmK1rPii21aHaSbuVNI09avfgrauhZCNpmsFwgGcMROkZZdVKy2gkUBwBNYxj4e5LO2gSATGRg947MSIXMtCQDTKmETEZVE1Vs24CRoPJ9XQQdTH9XsVD3vrdgV9YAgyDQaYVVdjtJN0gm6RMzGU4RnddRRdtZvAEnUGsFrj9qcjFfgqqGuRGxh1o+RVsZ6ZkE009xC5xfU3sR4Vy+sil2WhbQycJEDCSRUHEUp17lcTgHcwktMRmQB7/ejpgpYxzgKuns6iBnqR4yubZUm9hkDjWg8c1Q95J+7DhEnXX7UDu8FVbmWm6RM5GhbJpjiBUHoOiKmRI9APyEZViveFF12Y1g0+HWqVG1GQNZmuEAT74gaFda20mW0M8wrgaUjOiWMtwyLJuck9TeHaa/XeoAj0QKE1kwaZjvPuVRtJwEG6ROgj2HPv7EZrBqIJE4GfRpkaeEJb1ITFu0A8oHuJwNO2ffmhaPEikH3V8IiFEuggRjQVGhcQcv1UXuEgGZMgRmBWek/JWAS33LgJMzkZqKHWaV1CidoOHUjsMcp9x71VaWzHRDpiewSSQSO7H7viS6DjJd6IumCPVvDs961b5Eksdb6x4nKB4qA2gnESNScSCJ+AXPsIoCSDmMYnAziJ93VUizc0m9X1pmoADZHvr2rSVI3Lja+/OcIEQe8eIURaY1kmTj3CNM0LR11tQHDtHbX396rbWcCQKeAn4IkULr2EaQTAitKZj5dyL3EfavCKDpUyOkoPa3lg/arhPrGO1dZWRxc6ScTShu0me06rWxCQtSKzMUwMyASI7Ir3IHaOWbpBmIN2RpP1mg10A1vGp8J8afBVWbjIBxgRTpzEdeUiexLUCe+dgWiJI6aeEFT30iIHTt7xkq7W0BnGJIbrEme+B71xtDWNY15svwgKx5AkGxgABh1/OsLAuDQ+K3HWdDiIORqROEYYD3rEvDS08fzXq7PO5lnptmbJdDgKkCG9zDQ0FB2yNEN//hmp5bwNJxDaEZis93WkLO7ZNIM3BJGM0InqKTEaJjcyNC6GzmZAdMU1r2LxOJl8ApFmbTecGm8AKRSoEyKj1r3sqqrbanPvNigbXQEA3AOoAJp9lNWLgXOJABIsyMagEh1JzIw6q+2Yb16nKSYzMei2M4wnVW5J8Ba2hKxt3lpnnMyMKyJEAHQP+grbbZi0O9Ym8WmtQQKdzh3g9VawtPbAEGQZBLokHUmvzVRs4a+8TAILTXlF5pgAYQaHXuS7cWlR2O64uq+Qb1cQ0m8RSrpjwXAlsEscDMXqGCRSPEdOXvTFpbm6GgQH0/gLQS8knOZMdqNpbi6YbIvNBJ6WhE1wqGyOxLm+JYRQ17iwcoBJETeF2ai8MRUkUwkawrX3jAgUEjMXrwAaen1kpXXGRNCCREzB5oxhxkAJbePcDFJa2DpfAbI/FeyminHgXgXMsz6swQAJOF8Naa+E9kKxsOmDAE0wqTGP8IFEqLZxa6+bowBxiOc3aYVbKsG0BsTPNzOE4CCMTSt0lHSyonecBBN43gJBGjXH2AnuCDrNnPGNJjAmZnp6tNUo10uoTQAtcAIzEnWboHaU3LQ0EzEEGo5iBQA009iNQRAtHNhxnEuBnAzTHpJUrODF2CCAOWnogSJ7wewdUtZ7UGkgwTM6CTiOjgDj0Mqdk0NY01Ao7CsOaA6NSCRXRV0tISF20BwFzElzSBkY9U6CnbkrIDSW1LjgKDAZ1ypOXgqbXA4toRXKoh86kPJB6qjckGHvJutcCSIkEwSK6QaYyO+qlCTQZtBDeYDOgzOFNZmQdDKjZ2+E0iJkVrnXrI7AqRam5NKTJOQ5SSeuUDLsVTsHECoIbOQAJPfi4dhCioTLI5aWpBAnMNMjKC7GvQ0S52prqGLwbMxUTJiRoRnqFVtO2BrTeIcC3GsOlzg0HSBe8VRZbe13MGyA5suAoMqjOnbgtU6biYI3uP21vDWmDzEjA4VqfrRUP24hpcW00FTUNkRnR0/iUrwc2R6wuz2yCekXm9Yb0VLfRhxoZ5m4AiQ2hxJ8CrTShLL22zoi5AqdaUMDUQRjr0UXOq6MnGZwAxpSTIoq3NIcIyvGKCTyANMYCM1PZm5+iS0CNDeAnrSPYkJKQU7VZSBEiXBo6wHAA6csVGqibW6+suDS1rs6UI76HwXWTTFySAWg3jhLWgReGWHtRttsAbeMNBkN7APfeFOhXWHw4mfMjZ2Ag1Lpk3gCCYvU92C4GsAkmHOiRgRjOkx4nVCyYS3l9K7eNcLxPq0rBRcy9eil4wBF6KxA1BMGOivPcA2na7pkgxMmkXvTwyHMhZ7TUCgIBkSKkBsYagR3qx1rLgAbwLTEkgktNdMpxUHBpq6HEAScgSQC3UUHuRRzQOtJoQbuThmBiSB9YrL4o/e/nC0rSy5gZB5jBmOUl3iaYVxCz9wf3TP5130YRlmvYWhbDnVJF8NqK+jdoYJgk957VPbvLIswDiGlzIJHM1uFTnDT1wWbs1sXPxJgGZzaAJzxmPBB9qJcBJ5g4XqxMjL7q5Yk6veJdtsPWVv/AIga6oYGG9UC+8tlpxpSFe7aYcA4iamahsuMOaXDGAI/VZG0vLXluLS+fxCC7lw7FVtFsbvNWJmtYdzOgnPmWsNzQmD0FptfKx4rVxDcpAcajt8CqiznbJN2jX0xkCtMSbs9Lqzdl2x0uBNRe76kGesDFM2u3gNvOBkwaVrBAx/iwXJ6TpcI1dIx5Ss3uYbruc3XTjUPMNbhEgu7S0BLDayy65xvNIcai9zXLPTqZj7vapPtKOGTXMe3K6S4wB05o/SFO1smnKCRApyi9UmM8IilI0VphKGP9DjJlxLg4k2pu5um0AY1vX0u6EH7WRaNaTeJIHYCyjSMNDONFl2jhLJJFCTdpMuuOrNDUEY4Kyy2vAHmPI6TFa4HwNeqxi5luG2W953ozBviuDS1pbXPloTBzVzi27zEtBaTXK6IAB1lx9qzWbabraVDWkVMXTzAdaOIQ2jbeaCL19pMETUukVmkSVcbbgXDG22d8EEXZDG3mRJ5i4UyAhx6T4FwcYa3ma4BokgmoIL641gn2JWy2mHOnK7hlcEUM4lxJw/Ja18oct0CLxLWnSLxOOE1wXRUVPZEbQ+LJ1o9sC82odU+kbxaDkeZgd+SnYkgk+oWktvEcskh1mQcQTAWdsvlM3iBNXDxa0AGmZlW7bt15pd9kOMUI1qMMaq1adU2vgE1EjltegtuVLwbpEgNF03aHAAqyysW3bszSpmBLQIBEj0nYwNEg3by1pdJMMkziZhonvr0XWlq6CKXmuBLtTevOnWYaPFZx1cCyiyxDmAFrb7czN4+lhWYMFsdqYZakjlxjmI19IF3jBpis6z25zbRw9UNe+BIksL2tprLCfDRSZtcltLoccAftvewyPwt8FurSb3aImP7WW2jS26XOAgBwaJLfSjqCXDvXWBa0G9LQX0gQDdawNyoOYd5KSsLc7xwwJeQ0+ldDpBIwryjwUbPyhfsnTSJMYiGxPfynxWcbi3l9SzvIxZW4aQDTGhNLpbjeyqCKKpjLtm69Di6CBShi8LupE01iFnW+1Fz5ky+zBE15bOImvpS41rRXt/xLYWRkG+4NcKXWze8YMdy7YoU+r9DEmpDYrEkAB2pFXTjjLWnsKrdbgOpzAAgTiZPojSIAywSD7O9cIJF1wDp9a82zcYrSqVdaP4gMkYMJpSSwT2+jPes0aKfPlJXVBo2e13WhoMENlxkFoa6CCDll9BDbNoYW4SbF4dEGsEUpqXViclbtNiN4Ccja3tCGlrmiD1B8Vl2GwBrBUlzXBziCW8sNo2MDzTPRaoVD978/PqRtrYe45oawgQX8pwBqaU78UjtW24Cz5oL6SZpJzrg0nHLqqtpAbZF4xDLrQaxdlwM6gOx6Ieb9oC42jgHbx84QRBIppM4hd1p000uvoZunY0GeVL1R6xAa4aX23jGQmZ7VXtj3AgNqC/mEGsFzi7q2WpKw2wNAvCjZu3QJAJANfrAJm28ompgSwvmpjlJcY7p8VMVtWyLdIbXa3tMFppdAz7TMRkfFYvEu+yPFy0P2wbxdBIuk+IaSKfxD2rE4luhXr0NJ7zT0M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44040" name="AutoShape 8" descr="data:image/jpeg;base64,/9j/4AAQSkZJRgABAQAAAQABAAD/2wCEAAkGBhQSEBUUEhMVEBUUFBQUFBUVFRQWFRUVFhQVFBQVFBQYHCYeFxkjGRQVHy8gIycpLCwsFR8xNTAqNSYsLSkBCQoKDgwOGg8PGiwkHyQpLCwsLCwpLCwsLCwpLCwpLCwsLCwpLCwsKSwsKSwsLCwsKSksLCwpLCwsLCwsLCwsLP/AABEIAL4BCQMBIgACEQEDEQH/xAAbAAACAwEBAQAAAAAAAAAAAAABBAIDBQAGB//EAEQQAAEDAQUFAwkFBQcFAAAAAAEAAhEhAxIxQVEEExQiYXGBkQUGMkKhscHR8FJiguHxFVNyktIHFiNDg4SiFzNEY5P/xAAbAQEBAQEBAQEBAAAAAAAAAAAAAQIDBAUGB//EADIRAAIBAwIDBQcDBQAAAAAAAAABEQISEwMhMUFRBAYUYYEFIpGh0eLwksHhFUJScbH/2gAMAwEAAhEDEQA/APt65Ub4Lt8Fq0kovXKjfhdvwlolF65Ub8Ib8JaJQwuS/EBdxAUhiUMLktxIXcSEhiUMrktxIQ4kJDEoaXJXiQu4kJDEoaXJXiQu4kJDEoaXJXiQu4kJDEoaXJbiAu4kJDEoZXJXiQu4kJDEoaXJXiQu4kJDEoaXJbiQu4kJDEoZXJbiAu4kJDEoZXJbiAu4gJDEoZXJfiAu34SGJQwuVG/CjxISGJMrikOLWUdpUeJX1sB5MhrHbEOM6rJO0ocQmAZDWO2Ljtix+JQ4lZwFyGxxaHG9VjnaVHikwDIbXGLuNWLxSHE9UwFvNrjF3GrF4hDilMKJebfGruNWHxa7i0woXm5xi7jFh8Wu4vqmEt5u8Yu4xYfE9V3F9VMIvNzjF3GLD4tdxamIXm5xi7jFh8Yu4xMQvNzjOqPGLC41EbYmIXm5xa7i1i8au4xMQvNri13FrF4xS4pMQvNni13GLHG0ruKTELzZ4tdxixeKXcWphF5t8WqOPWXxiR45Zq0oKqzjtCG/WYdoQ36/Q4T5WU0+I6ob9Zht1wt0wlyGidpUTtKQdbKs26uEq1DS4lDiFmb9EW5Uwmsppb9RO0LP4goi2lZeiirUNBm0Si63WbvYNEDtSzhLkHDtKB2pZztoqo75TCXIaXFLuKWZvV29UxIt5qDa13FLLvlEPKj0kLzT4pDilmhxRDisYkavNDi0eKWfJUmu1R6SF49xSk3aVnm0QG0KYheag2lcNpWbxKHEpiJea3EojallDaEeJTELzV4tA7Uso7Qo8QriJeap2pDillb9dv1cRLzVG1LN4xR4hZO/XLW04g3RWaptEN4qyVElfdVJ8uS3eIbxVEoSraS4uvqJtFXfQLkVIuJm1RFuqC5C+rYFWOB0oF6WbbQpG0WHQbVRY56rJUb668Fmw1cdeQvIBylIWXSW44OUg5QhRhYdJq4ZbaqwWkpQOVoesOktwxeUS5Um0QDli1Grib3Ks2q4hRuJaJJb1RL0C1RJS0Sw31IWioc5RNotWkuGt4u3iTNouD0sJcNm1UTbJY2q4PWrCXDO8XbxLXkQ5W0XDItFk7xPhyyry83aKeB103xPSFqjCdLmnoq37NpVfQVfU8jpFCFytdYkZKshdE0zm0QK5FBUhFwUVMqK0CBCKMIKgIC6EELyzBqTkQ5RLlG8stGpL767eJfeIbxYdJqRm/0QNqlTaFC+sOgtwybdQNuVQXIXuqzahJcbcob8qk9qFEtRZLzbqBtiqpQlLUJJOeUA5RRVEkpXIBFCSFFAIwgkICkuajCSQLVkrWCypXl7RyO2lzPXbk6Kyzpi1ddKIedV6W2zkC1tzEAFJOGq0Ba9QgbbWPBKareRHDM64gWp8hpUXWAXRahi1CBCF1OcMNVB1gNVtVoloohCYNihuStXIkMXcFCE3w/RcLHp7FL0LWJwgWHRPbjVoQOzaUWMqNWCBaVAhaJ2ca+xRNm0Y/XtWcqNWmfCBCbexuqgAP1UySIFSEITZcNB4KJtFjIagWhdCYL0Q5R6ggXu9EQ1MUQutWchbSm6iGdVdy6I8uiy9QtpTu11xWQNEO5LxBC6iApXkZS8kHNb1RuqyztYynvVotxpVTIy2oqbZVWPcW2LWqxt4vN2it7HbSS3PaFC4FHeIX17YPME2YQ3QQvo7xJAN2FB1krDaKJIRVFtIbnsQ4caoygSmQWh3A1UhZjoqyVwcsXmkiZacoUCXLryiXdqzkLaRIdqq3NOqsp1USB9FTKi2FTm9feqnWfVXkBRICzmGNixYolqZLAolimYY2LwhCvuhAsWMyNY2UXV27OitLV3esvWRVQVXUA1W3UbimZCxlV1TbY9QpFgXXFMxbDjYfeChcUy3rCN1TL5i3yIbtddVZ2loddmtOyqvuotZMPTaIwiGqQauka+0K5UTGFoWKtlto2YvDskLHouGrqJwddOiJNWx86bFxAktmkmgBVXlDziZu+V0OJI5SCYHXKUhsnmU53pG0sz96y+IJCeP9nIONuf5PzX53U7yUJOmqpeiZ7F2FTKTLdk84WkQ41DQZkcx780XecLIJBAIcBBIJIziqDP7P2DG1d/IPmrm+YNlP8A3XDsa35rk+8+mqYu+T+hfAb8BDb/ADiaR/hug0HWMTTuhZdj50OY9t5znAEhwnWfHJejb/Z7YgzvLSfwof8ATrZ6S61P4mj4LzV949Kqu65+iZ1p7FCiDG8l+cTjagPfTOcIyM9qY2jzoaZumAJE9YMe5bFh5ibOwy11qCfvN/pQ/uHsv/tP+p+SzT3k06abU6vz1L4LeYPOnyy9wJFpA7dGz8PFQf5ZddJ3k4kw7WF6hvmLslOW0P8AqOUx5lbGP8kn/Uf81xfeDRf+X56nVdla6HjD5UOO8Jjqft/Xgo/tF1OY1xqdHfXevcjzR2P9x/ztPmp/3V2Uf5A8X/1LjV7d0W+FXy+ptdnfkeC/aJ1PbJ6Jqz8uR/mHvM9c17M+a+y/uGf8/wCpcPNvZh/49l/LPvKi9u6a3Sq/PUPsz5weaf5eizvRMETiBDsISP8AesiJYK5zkvZWPm7YMmLJhBMwWyMIzNdeimfI1kPRsbBvbYtd8Qu77yvz+RzXYqTxr/OkXKCsx0Ci3zrbc9GXDGsCi9efJUTdZs4/2w/rVR2C29V2zD/bgfFaXeKpuf3+0eDpPFs88zmwTXMjX8lZZedeMtma4mgjAd69cNn2oYO2f/5R7go2h20YOsO4R7wqvbtbaiPWr7R4ano/geRHnW77BHd0So84rQkXmkkXsGxivYPft+Rb3br4qhx8oanuNitP2xXXxdP6/tMrQpXJ/A84zzjtZm5T7MeGNVVb+X7d0XbNw7GO6yMJW/tFjtzgQ42jgcQHM+BS9nZbYwQ3ejsJ+C6/1StrjT+r+DOKlf2v4GP+1NpyZaigrcdTGaEKmw8r7QD68VBDg4+yKFbb3bXmbfxtVS+12jM23jarS7fqPp8f4FtK5GVb7Xbvdi8gRlaZfhUuLt8GXzMU5hgI9aE691rmbTvL/iq32j8ye8uWl2utvf8A6TboZlk+3v0BktpUCgIBgz19qbt3bWRAvAZ87a+JU73X3rt595dPE1ciSnyKTZ7SXAkk3YiXt+a7a7O3eS4gSQB6QxpUVhW3uqFNVPE1EldBFnku1bUOAP8AF2QQq91aat8T8lppKeqq1mzSqPsheNY+uxcHjUeKoFocwOuB+GaAtTqJ/X5L+fWH1JGJCG8CX3p+11pXPRRFsTUnXLria9iWCRrffWXiuNp0Ph+SV39YJOHTLULnup6xy+WCuMSM75He/UhKXzocD0pPTOqAaSahwH8Rjpn2K2LmJHBa/UoC1+pKUuGKgExNTXrmuDDPq9/f7MSpYiyN78Riu3w1Fep+v0SosjPq6QAKnEVjtUgDGInDDwS1CS7fCcUDa9fYqSNHT4YzA9yB6nX6kJagXb3r7EN6qxOE5d3uUXOIipj8qq2iSzeLr/aqr9IxjOnfn9Qom0pXpUn61C1aJLw7tUS4dfr9EuLYE5HIVOvyUd+0mO+YnumFbGJGnOA92KiSPFK78RIiOwZqPHQYzxwpE50yWlpskoZvDp7fkheEfrKp38gUx6DFA2ppDcaTSnaraJLiR1quFp2juS28dSBHbTqV1504Njt7cpVsElpNfSPgFA2mRI7/ANVUS7UVn5z3KRssJjwlatISeG6NOc0muqqdZWebWd4b8lHczPdg2szIQNhEycBJwAwphitrbmZaIv2Wy/dsroB8AqneT7E/5baD7J+ARdYAes4d81+iohjTWTiJqRP18V1TfKpmbV0InyXYT6A60d0WJ+zLHT3rbZy4OMDGSe73e0LF3p+nn5L2aDr395/Ey6V0PbyAKDOuA8dERaCThSTEjDDX29SoXBMjEznXWQfAdoUHWDZFKg1MDSlegpqvjwjqWN2oOwiZiJE6T9ZKXEiTUROX1EUIr+q3DsqY1JqQZBPyPiFNz7kdzQccpkjpA9i06VyJJY3bAZEjE94pUT3qA2udaViBEZGpx+ZUGXAS6BeiTAOUEmK1rPii21aHaSbuVNI09avfgrauhZCNpmsFwgGcMROkZZdVKy2gkUBwBNYxj4e5LO2gSATGRg947MSIXMtCQDTKmETEZVE1Vs24CRoPJ9XQQdTH9XsVD3vrdgV9YAgyDQaYVVdjtJN0gm6RMzGU4RnddRRdtZvAEnUGsFrj9qcjFfgqqGuRGxh1o+RVsZ6ZkE009xC5xfU3sR4Vy+sil2WhbQycJEDCSRUHEUp17lcTgHcwktMRmQB7/ejpgpYxzgKuns6iBnqR4yubZUm9hkDjWg8c1Q95J+7DhEnXX7UDu8FVbmWm6RM5GhbJpjiBUHoOiKmRI9APyEZViveFF12Y1g0+HWqVG1GQNZmuEAT74gaFda20mW0M8wrgaUjOiWMtwyLJuck9TeHaa/XeoAj0QKE1kwaZjvPuVRtJwEG6ROgj2HPv7EZrBqIJE4GfRpkaeEJb1ITFu0A8oHuJwNO2ffmhaPEikH3V8IiFEuggRjQVGhcQcv1UXuEgGZMgRmBWek/JWAS33LgJMzkZqKHWaV1CidoOHUjsMcp9x71VaWzHRDpiewSSQSO7H7viS6DjJd6IumCPVvDs961b5Eksdb6x4nKB4qA2gnESNScSCJ+AXPsIoCSDmMYnAziJ93VUizc0m9X1pmoADZHvr2rSVI3Lja+/OcIEQe8eIURaY1kmTj3CNM0LR11tQHDtHbX396rbWcCQKeAn4IkULr2EaQTAitKZj5dyL3EfavCKDpUyOkoPa3lg/arhPrGO1dZWRxc6ScTShu0me06rWxCQtSKzMUwMyASI7Ir3IHaOWbpBmIN2RpP1mg10A1vGp8J8afBVWbjIBxgRTpzEdeUiexLUCe+dgWiJI6aeEFT30iIHTt7xkq7W0BnGJIbrEme+B71xtDWNY15svwgKx5AkGxgABh1/OsLAuDQ+K3HWdDiIORqROEYYD3rEvDS08fzXq7PO5lnptmbJdDgKkCG9zDQ0FB2yNEN//hmp5bwNJxDaEZis93WkLO7ZNIM3BJGM0InqKTEaJjcyNC6GzmZAdMU1r2LxOJl8ApFmbTecGm8AKRSoEyKj1r3sqqrbanPvNigbXQEA3AOoAJp9lNWLgXOJABIsyMagEh1JzIw6q+2Yb16nKSYzMei2M4wnVW5J8Ba2hKxt3lpnnMyMKyJEAHQP+grbbZi0O9Ym8WmtQQKdzh3g9VawtPbAEGQZBLokHUmvzVRs4a+8TAILTXlF5pgAYQaHXuS7cWlR2O64uq+Qb1cQ0m8RSrpjwXAlsEscDMXqGCRSPEdOXvTFpbm6GgQH0/gLQS8knOZMdqNpbi6YbIvNBJ6WhE1wqGyOxLm+JYRQ17iwcoBJETeF2ai8MRUkUwkawrX3jAgUEjMXrwAaen1kpXXGRNCCREzB5oxhxkAJbePcDFJa2DpfAbI/FeyminHgXgXMsz6swQAJOF8Naa+E9kKxsOmDAE0wqTGP8IFEqLZxa6+bowBxiOc3aYVbKsG0BsTPNzOE4CCMTSt0lHSyonecBBN43gJBGjXH2AnuCDrNnPGNJjAmZnp6tNUo10uoTQAtcAIzEnWboHaU3LQ0EzEEGo5iBQA009iNQRAtHNhxnEuBnAzTHpJUrODF2CCAOWnogSJ7wewdUtZ7UGkgwTM6CTiOjgDj0Mqdk0NY01Ao7CsOaA6NSCRXRV0tISF20BwFzElzSBkY9U6CnbkrIDSW1LjgKDAZ1ypOXgqbXA4toRXKoh86kPJB6qjckGHvJutcCSIkEwSK6QaYyO+qlCTQZtBDeYDOgzOFNZmQdDKjZ2+E0iJkVrnXrI7AqRam5NKTJOQ5SSeuUDLsVTsHECoIbOQAJPfi4dhCioTLI5aWpBAnMNMjKC7GvQ0S52prqGLwbMxUTJiRoRnqFVtO2BrTeIcC3GsOlzg0HSBe8VRZbe13MGyA5suAoMqjOnbgtU6biYI3uP21vDWmDzEjA4VqfrRUP24hpcW00FTUNkRnR0/iUrwc2R6wuz2yCekXm9Yb0VLfRhxoZ5m4AiQ2hxJ8CrTShLL22zoi5AqdaUMDUQRjr0UXOq6MnGZwAxpSTIoq3NIcIyvGKCTyANMYCM1PZm5+iS0CNDeAnrSPYkJKQU7VZSBEiXBo6wHAA6csVGqibW6+suDS1rs6UI76HwXWTTFySAWg3jhLWgReGWHtRttsAbeMNBkN7APfeFOhXWHw4mfMjZ2Ag1Lpk3gCCYvU92C4GsAkmHOiRgRjOkx4nVCyYS3l9K7eNcLxPq0rBRcy9eil4wBF6KxA1BMGOivPcA2na7pkgxMmkXvTwyHMhZ7TUCgIBkSKkBsYagR3qx1rLgAbwLTEkgktNdMpxUHBpq6HEAScgSQC3UUHuRRzQOtJoQbuThmBiSB9YrL4o/e/nC0rSy5gZB5jBmOUl3iaYVxCz9wf3TP5130YRlmvYWhbDnVJF8NqK+jdoYJgk957VPbvLIswDiGlzIJHM1uFTnDT1wWbs1sXPxJgGZzaAJzxmPBB9qJcBJ5g4XqxMjL7q5Yk6veJdtsPWVv/AIga6oYGG9UC+8tlpxpSFe7aYcA4iamahsuMOaXDGAI/VZG0vLXluLS+fxCC7lw7FVtFsbvNWJmtYdzOgnPmWsNzQmD0FptfKx4rVxDcpAcajt8CqiznbJN2jX0xkCtMSbs9Lqzdl2x0uBNRe76kGesDFM2u3gNvOBkwaVrBAx/iwXJ6TpcI1dIx5Ss3uYbruc3XTjUPMNbhEgu7S0BLDayy65xvNIcai9zXLPTqZj7vapPtKOGTXMe3K6S4wB05o/SFO1smnKCRApyi9UmM8IilI0VphKGP9DjJlxLg4k2pu5um0AY1vX0u6EH7WRaNaTeJIHYCyjSMNDONFl2jhLJJFCTdpMuuOrNDUEY4Kyy2vAHmPI6TFa4HwNeqxi5luG2W953ozBviuDS1pbXPloTBzVzi27zEtBaTXK6IAB1lx9qzWbabraVDWkVMXTzAdaOIQ2jbeaCL19pMETUukVmkSVcbbgXDG22d8EEXZDG3mRJ5i4UyAhx6T4FwcYa3ma4BokgmoIL641gn2JWy2mHOnK7hlcEUM4lxJw/Ja18oct0CLxLWnSLxOOE1wXRUVPZEbQ+LJ1o9sC82odU+kbxaDkeZgd+SnYkgk+oWktvEcskh1mQcQTAWdsvlM3iBNXDxa0AGmZlW7bt15pd9kOMUI1qMMaq1adU2vgE1EjltegtuVLwbpEgNF03aHAAqyysW3bszSpmBLQIBEj0nYwNEg3by1pdJMMkziZhonvr0XWlq6CKXmuBLtTevOnWYaPFZx1cCyiyxDmAFrb7czN4+lhWYMFsdqYZakjlxjmI19IF3jBpis6z25zbRw9UNe+BIksL2tprLCfDRSZtcltLoccAftvewyPwt8FurSb3aImP7WW2jS26XOAgBwaJLfSjqCXDvXWBa0G9LQX0gQDdawNyoOYd5KSsLc7xwwJeQ0+ldDpBIwryjwUbPyhfsnTSJMYiGxPfynxWcbi3l9SzvIxZW4aQDTGhNLpbjeyqCKKpjLtm69Di6CBShi8LupE01iFnW+1Fz5ky+zBE15bOImvpS41rRXt/xLYWRkG+4NcKXWze8YMdy7YoU+r9DEmpDYrEkAB2pFXTjjLWnsKrdbgOpzAAgTiZPojSIAywSD7O9cIJF1wDp9a82zcYrSqVdaP4gMkYMJpSSwT2+jPes0aKfPlJXVBo2e13WhoMENlxkFoa6CCDll9BDbNoYW4SbF4dEGsEUpqXViclbtNiN4Ccja3tCGlrmiD1B8Vl2GwBrBUlzXBziCW8sNo2MDzTPRaoVD978/PqRtrYe45oawgQX8pwBqaU78UjtW24Cz5oL6SZpJzrg0nHLqqtpAbZF4xDLrQaxdlwM6gOx6Ieb9oC42jgHbx84QRBIppM4hd1p000uvoZunY0GeVL1R6xAa4aX23jGQmZ7VXtj3AgNqC/mEGsFzi7q2WpKw2wNAvCjZu3QJAJANfrAJm28ompgSwvmpjlJcY7p8VMVtWyLdIbXa3tMFppdAz7TMRkfFYvEu+yPFy0P2wbxdBIuk+IaSKfxD2rE4luhXr0NJ7zT0Mn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pic>
        <p:nvPicPr>
          <p:cNvPr id="44042" name="Picture 10" descr="http://t0.gstatic.com/images?q=tbn:ANd9GcQ1ZFyPmwyKx0eW4_UOUgRuzjtWdCFhcY81ZGC7qIX_xqY4ASPo-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786322"/>
            <a:ext cx="249555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dirty="0" smtClean="0"/>
              <a:t>DETERMINAR TU CAMPO VISUAL</a:t>
            </a:r>
            <a:endParaRPr lang="es-US" dirty="0"/>
          </a:p>
        </p:txBody>
      </p:sp>
      <p:sp>
        <p:nvSpPr>
          <p:cNvPr id="6146" name="AutoShape 2" descr="data:image/jpeg;base64,/9j/4AAQSkZJRgABAQAAAQABAAD/2wCEAAkGBhQSERQUEhQVFRUVFRQXFRgYFBUUFxcVFhQVFBQWFBYXHSYeFxojGhQVHy8gIycpLCwsFR4xNTAqNSYrLCkBCQoKDgwOFw8PGCkcHBwpKSksKikpKSkpKSwpKSwpKSkpKSkpKSkpLCkpKSwpLCksKSkpKSkpKSwpKSwsKSkpLP/AABEIALoBDwMBIgACEQEDEQH/xAAcAAACAgMBAQAAAAAAAAAAAAAEBQMGAQIHAAj/xAA/EAABAwIEAwYEAwcCBgMAAAABAAIRAyEEEjFBBVFhBiJxgZGhEzKx8MHR8QcjQlJicuEUFTNEU5KishYkQ//EABkBAAMBAQEAAAAAAAAAAAAAAAABAwIEBf/EACIRAAICAwEAAgIDAAAAAAAAAAABAhEDEiExBCITQVFhgf/aAAwDAQACEQMRAD8A5b2YxoZWbJsut0TmZ5Lh2DqQ8eK7D2Wxmek3wgr0Iu4kmuhOEBBPRRY2nv4FGtpQ4qHFCZ8EwEONbcpdVsU2xTL+SU4sQfNUAD4hsh3iwRuLbKFy2TAW1m94+CW1d03qs1SxzNViQwHKvZFM1q1e1R1GRBqwGrYrErFIBj2ew2fEUm/1CfAGV2jH8ZpgBubTYCNOvP2XI+yVqxfyFjyJsPqrVUxWac3OJJJvreBb6q0I2hMaYnilMGXS49e9fXbXzUX+/vvBgcrAgco0SbEUgRPdIOkWM87KEMFoMG9iB+KrQh7/ALzO5873Xm48ONyfokoaW6yB4wD4WRNCnm5g7XBt5/migHmfKJEx1Q9PiWUyDChoutlzT01Hpso3VBpEcj+aKGWDD9oTYPM/e6ZU8VOhsVSg8Ty6beSPwmMjQmOW6y4gWZxzW3RuHBjWyQ4DGgkSU9wr7dFNoBlQpfRMMNSNoQFAwE0wjpUmMNpGdUSCoaQsiMqkzRpluvNC84LAKQGTCErqeoVE4WTQj4+YYIXSuwGOuWlc0Vm7H8TyVRO6vhfqFI688XQTnQb7yFMypmDXC6xiaO6oZElRk26kJPj6d/BOD/xHDzS/H0+8qIQvrNshg3ZHYqlAlDMatDFdVtyl9RsEpxWbcpZUZcpMYExuq0qjRFtp3KjqsWKABe1aZUS9oWjmKTiMtfYikA0kixPONvdXJvAQ4S1paDoY7s72v9hQfs94HmoNJb1HsRO/kumcPwYDfl01vr5Fbc9VQqOdt7MPynLsJ1gn1F0nxvA3CQ4Fsak3B5Suz0OHtmRbw0Pkg+J8BDgSAAfx/A+yysvR0ccFEtAzgi1jJIj6IapVubmNtwPTRdB4jwMlpm3MgRe/zN/EKq4ng7mky1sfzDf78lZSTMicVzFzI25+R1ROHqlwiZ5c/dHU8ADoHeUT5jdSs4eActiD0LSPDkU7ADp0LS4eHRE0GRHtyKnZgHN+a4+9Ci6eBsUrGYw8Ha+6bYGrBsUspU4dEQibiVhgWGhiCTZN8LVVXwL43TvDYjmpyQyyUX6IiUmw1fdMKWIlQaNBZK11UedbByzQGKrFBUMKZ70NVfzWkI+QVNg62V4KhCxKFKmmM7F2V4n8SiBNwn9a7fJcp7G8YLKgaSuqU6gc23kuv3pIRvEuB8ih8bSTYURKgrYaZHJasBLiGd0Sgct04xVGGlL3BaGLa7bpdVZcpxiKd0srshyYAjaajrU0bkUL2pALazLrRjUVWYh6TDKw/Rne+wWGIwrP7Rb6K6YemB9/e6rvY4D/AEtExALB6EKx0ni3Vc0+tjRMW8jH0ULiZIvPSIWtXGAENF59jc38Yd6KOrWy7/fMrCQwethZ1H3+CVYvAg2i+0WJ2TWpiRMDXoI9eWiGqvjUjWPNUViK9X4KAQd9/sb+qjHDpaZ29baQndR06A30H0J5DUoeoyBtEGNLDmettFRSFQsOCjlcGx9FDUo5fVHuHXYe5m/jbTRQVG5dY2JmLXjxnVasAOrSm5Wnw7XU5xMnSB9+a0LwTYJgYpyCmWHqoA6qWk6EgH2HriEzo1bKt0KpTXC1CfzUpIY7plbgwg6buq3bM9FMZM+puhqjiVO6paEG5NAfJq8jKvCajdWkIV9MjUKdAmmTYOvkcCNius9leL/FpgE3C4+1P+zvHDSeL23XRilymKS/Z1N5hxWXNvPqgaeNDsrgbFGfEnRWowQYihNtiEqrYWB4FWD4ciyDxOHuR5ppgV/EMSzE0bqw4jCk6BQu4I91wFqwsr/wVBVpaqwVeBvGyXYnCluoTEpJiVzVC6mjKtOFAWpGju/YvEk4OjP/AEx7W/BPfjbqh/s74mHYQMnvUyRG+U3B87jyVmqYyDe9jYbgan9FzSj00e4/iy1oe0mRlIi5lj88QNSWGrbeI8cjizK9EPa4Q7aQCHWtYnmPEERqk/E+Ih7SJLS3vTuwg90tHMWN4VIqdoDhHudSkC3xGa5Sb5gNQ0ySIFpINojahwRdMHx/JWcx52AJ3MF5aJ2tqf6VMeLdzMTADiLEBwguEBto5yuS9oO1XxfhupmCB3toNjaPL0QTO1dS4Lu7r8sw6AJ84Hom9Q6dYHaAH5jlM6fN0MyTB0FhZSN4yySLucGiW2PeMWJ9fCN1zHA8Wa+z6pEAn5RbwgnpyTahhC456dcOkXLTcEcxEi63UWI6GcdYlx7xLsoylxjYg206Dl4LYiWkuJkOAkgN5Aqj031qbi61TQB0kkTrANidNk/4fxQGzyA4ETmBDbwRYaeyy4jsfnCsI5aXGhOupuTpayjdw8SYIjqY9lJSbmgkF3W8Am1p6jWUQ5u2o8dL3sHW81gACrgSBNvJDBsJk4TzP3bZRuoJpgaUimeGqbIJlNE0DCyxjai7ki2O5pdQCPphTYzYt3QmInkjD4obEOskgK7j+G0HGH0WAE6xlj0VG412QoVc5pSws+ZruukfZV3xdVwBLriII1Fz4T1Suq2Y2B5NJIvIEizQF6n4ov1HgRnOPUzjHF+COom4tqPDmOaWMdBXS+0DKbzYgjcTe5+YfymZkbxO65/xHB5HFcObFo7j4ezhyua6WDsvx2D8N5sdDyV2oYnS65BRqlpkK18F7RzDXeRWoTUkbaOj4B82RtPAFzhCRcKxei6R2ewIyhxHgnLhOctUCcP7KMaM1T0RhDGkBjAOdgmWLdAVddistS/393Tgtunn5Jtsk4nWB2aehAB9PvVUvjOAY/MQwtI03DtfMERp6SrLxiq1h7zgM1gTrItYcwqvxfi7KTA6Q55HdGsg/wAWtl1RUUukIbt3EpPE8HlNtEuLLFNsTi/iONom8amTrBCXYhpaNLfRTkv4PXhJtdHHYjiPw6wpPdlLp+G/+q1jsQQILTrY8iLxjeMZWkVmFv8AW0EskaEu1YfGI2K5JXZI/wA+4KtOBrYkUQ+m74oywGF4LtQD84Dgf7XOF9AotdKhXGeIvpi375jr5mkZxG5izhvIv4qhcY4p8V0+P6I7juNc537ygaTrzDcokcssA+56pAWyVOc/0hpGkrbKdbpnguGHLnIttbXwROF4fmdeLKf43VsNhJcKQNcCZBBGtoI5eC6TwngXxGNDGB5dMCJm107x3YClS7rmjvMGaCQL3LbbaKkcTfLIT+Qo9aObcG7S1GWcA9tpB+bkAD57q8cM4myu3ukkaGYc4RtlmYB9fZIsZ2XoPcRRdlcPME7noEJhOEVBEatklzXC0ci3pdWUJLjHHLGXh0PheJ+HbVhnITJFiD3SNLSYhWClVDgHag/1EzyM+a53w7jDmuy1p1s4XEtBu4CL21nZW3AcRDGuPztMu1Ihxguy6Em4kTcQViUSqLBUZIjTlr+V9EKMKddR4FFUsRnaHCCHiQecWPpER1Xje3sNlLwZC1kKWjTW2W+h9Z0U9MBDYElEpjRHJAU23si6DoWGMK+FPJDYqmIRQUOJFtFhAUHj3GDSqlrATEF3eg6THuDP5KucY4840WhkQ8EOkibGCZHin1fGsrZyWtbVc3LJBI0G2k2PoFzriFao1x72hytPTSTFyvSyzcF4eVgxJ/4RPZbWTeY8TBUOPweelO4+i3GGfBcSHC2nW290wwzA5pEG7f8AAWYVNUdcvr0oj2wV5jyDIU2PbDyoAvP8Z1LqL12I4uXVGtPNfRPD2ZabQP5R9F8rdk8RlxDD1X1Rw6qHUmEbtaf/ABCrvsjkzLpHjdCqhxYkXBhXesLRzHhHmqfxYazv6rq+OzhmuiDiOKZiBL7VGscMsgNcSCZk6H72XP8AH417iG5JIEC94E8/FXh+DL6jRTMOm0mBOuqF4x2epAN7ozfxOjLJHzFsTF+RVc0G6UWVxTjD0puGdLu9Y9bG8LHEcKdij6mEca5FgGsLpnYABvmTA81txGm2YNuWySX06dUX9iqVcLUbpPhYjyTHgvG6rP3Xw31A42aKj2d6NoBuvYik5vym3UShfiPbdr2gi+hEEHqVFqjoCuNPqkS+iafIO+K4i2hLyB9UiwdCXCdo6q11HNrMbUqONd51zOysa7llDQCel1nhXZclwqGcs6EQLbtGpHsPOBnW3YG1XC5WtGmnt+i04fgnO7zIJ+7qz1+CgtaTYlwAHqPyUHZ7DA5TFoHTS3mqeslklqrLn+yzDguqE6sZDfF5v4fL7pX+0rGGnXFIukvpl0aQM+3oU17IOFDEVGzAe2RPNp0/8vZJO3HCH4nG/EJytFJrWzvdxt6rKhJZCEpweOzn3+pmQJF+oKb8Aa2o4U5ywddJMzc6hR8TwHw2XBN7Ej5Y2J6ynvZ7hjm/BJZJc/5uUgHKumLa9ItppNB1Ts+1wyspnICDLmwHuywGg7jS/IdSRpS4RVw4u2adrbiCQI5DpyXWcDw5oaJaJ8N1vjuHNc24G68/83aPS1KHw3bLMO+aCQM1/Qbzt5pywEgAzyvB308UvxfDn0HHJdpkObqIdqY3TDA1pAy6QS7c6x3rJv8AkaNnUTOnhEe8KWnT2RAwo29Dfb6LY0VixkBCKoqMhTUAFlgEtbK0rtUjQoqqyBynEYchw+GbzaPmB6DyU1bgTCz96GiqZMWBAm0h0QdZIWajix4cLQ4GY5Gbp3xSi57e66zrc8269qa2aTPFcml7RQsbgCym7I25nMJmwuCAfv3QXCcOQwVSNXuaBcSGsBJHqPVWStgSTG3ne5B080s4xSp4em7Lu0wNcpdYx1hL8Lg9m+F1O1r+znHFD3yhAVLiqmZxKhXiydybPTiuBOCr5Hh3Ir6S/Zr2ibiMMGT3mDzLf8GfVfMoKtPY3ta/C1WuBIgpxZPLDZH0/V00Vb4zhkR2d7W0sWwEENdFxNvI/gmGNwmYaLqxy1Z5uRM545hbVaWtkhwIHO+n1RXF8A2SYg879dfRWCvhWUZJu88hMf29VWuJ4xzrNGUAyCTefv8AFd8J20ydN+CbE4drSGxLheTtr9fw6pdisODqJTn/AE8e+8lB4uipZcmz4d2GGvWVqrw1snX1KErcKYbkT6lO69NCkKZ0D7sHwak6nUmmC5pAkgGARp7JticNLoGx11vyPPVZ7CWpVYAJJEaxpvHii6lJ5NrN2sA5xOpv1Um+mgscK/dgx3gQfMG/VK+H4VtCu+m6wec9I7Q65HkVY8FiTlGYz0MEg+I/EJfx7ADEMhpAc0y06Fp+t0oypk8sN40B49hBDhqLhZzOrtLnEi2W3LfxF0Pgn1YDK9N1rZwWuBHPWyewMgDBAizZE7fNfWV2LJHj/Z5csORLUqNbhGckG4Ow6Rf2V67L8HADQRJ1vslmBqNpiXgTfWPx3TfhnaMMJEEk3nXTY+qn8nNtyJ1fHwtdkW0tWlerGqr3/wAtBJj7+/xWHcbL9Pdeboz0LGfwg5wtp9dvcoLG12TmZObMQ6NC2ToR0Ig9Eu/3Oo3OIEvgDUECb5bciR0UHxXi0CXEFriHWjZsb8ytqLAsFJwMHSR9efovGnZCYFxyd4ydesk7otzpSAhepaLVGQpqQQwDaTbKOtSUtILXEOWBnN6vDHPcGgXJ8E0dg2sYGA2aBJ2mZPK5kpxWpNotO7tyNfCdlVuNcVLQczhTbvfvHrzK9ZSc/wCkeJV+gGMxgbm1LrwDtfVx0iNlzPtXxfMS1pkc+Z3KP7SdrAZbT03O5VKrVS4yVH5PyLWsTuwYK6zQrC8ApG0Cdl5x2mgW9M3CmZw550BUg4Y/kVqPom0XLsXintBLSYCu/Du2NWYkx4qn8CoilQDTqblFCoWru1TRBpMudfjTngkkoSkS4SUHhqgLAisI66VsFCK8RM6lZL8WyydOpd1LcXTWUzZX67UFF0zxNOdEBQp94qiAvXYTDTQM6F/0CcY2hLrSLXPSdB1Q/Ymn/wDW0jvHzTitQ13J/QLnk/sbK+xsAzpeLEtA1LnfzRaBp0uoHYR+Wczw05oBce6JmYbYH2uBOqfDA2g6kAHw/wA2W1XDAm+0Hpvt5j7CNgKw6lVAmXEC/eMTpAhsESNp3GqMwFNwBzm+7bk6wAD05fVPXUQYt8pJ8+l+d553Q+KaTMZRrc67aSEbWFA1PAAtJqlxGggkcpGXkSDtyWmEysaReTJibwCOfMH2WleqQA1sT1kC0ja28oCpSd/Ec0G3LaAdLX9rLQBjawDXACS0mY8e6f5RMja8eazhsQ5zZADQB8x0m4IHMjkN4QVIFzmsBtBdsGtiw/uuddTOyMwmADHDNcB5IkiBIJNudxdFAMMF3mtebhoJ8YlumhMeN0Uxs+ZkdBH5hCYFuVoEg5sxnkHS63qB5I+mNYtpHgpsAhrL36KdxXmNAC0eVgZq4oigULKnoFDAYUgtcQ1ZpLXEsWBnzvj/ANrWIePmjwgfRVTiHaKrVJLnE+aUrZjJTc2TWKK8R4uJRmD4W+oYAVj7H9hauLeA1trZibNaObiu59mewuHwbQQ0PqfzuAsf6W/w/VCjZnJmUTk/Z39kWIrAOe34bTu/u26N1Por1gP2TYSkB8Vzqh6QwfiVe61aEtxOJ23XRDEmcM88mCYPsdgm/wDLM0/iLnG3iVjEcBwY/wCXpf8Ab5ozDVAB3iROn5fRaV2gt18J8IVVjSZzTyTqxLV7P4Q//mG+BIiPNLcZ2UY4Sx3rcdL7JviaZBgaxP8AhK+I1y+IJa9tgDOU32I0K6VBElmmn6LhgizXyOx8CpOHN76kwmIcKbxVblc1x6tuOex6jmgaWLNN4FSACO6ZGU+fPZZli5aO/D8m3UixYilYJfi6aNZjw9giCosSxctUd3pXsQy8Ienh+8mVajeVNw7Bl8nrC3dAXPs3h8uHYOkpm+jK9gKEMa3kAixTXJJ9KEHwVE7BC5nUo/LZYhZsBVUwH9X1UFThYOubre3p+idGmsfBCewCN3DbCJAHQfogquDabEa902mSfmJixVmqUpS6vRHK1/8AK0pCEZomRbXfYDMDA/7duilNBziSRt7wAD7JiKM67R9/RbmPvmtWBDRoQALaewj8kXSZEdUO02J6I2j9Flgbluihc5S1noWq9JAea66MohAUXI6i9DGG0yo8TUKy0ofEOWQPkNrZV37Bdh34yqBENEF7tmt5+PIJD2b4M6vVa1okuIAHVfTPZfs+zCUG02gTq938zov5bBEVZHNk14gnhPCKeGpNpUm5Wj1J3c47n80RVKkch6xV0jz5MExFVL/jX0KIxTkuc/lr9yV1QXCIzAkDcjWfD2SzHVy0i5FiTFx19oRrBmkaC29zI16XlDYmll1IIi/n4rUaTJ7VaYvqucHh0mNTIGm55IbFVWuAjSYuLzvuLI6q7MDeJBuORECyVDClhBJzEi0S06zed9Fb0IJPj6R1A9xc1rZG5IINpiTvqULjMMxrD8Qkgm8QSCRbLBmfZHV8Nmbmc4tES4TM7Xg3t0VT4n2lhxy3BaQQbgmYBMb8vLRN5El0cMDl2L8NaGOdh6uVxJYSJN9P4XAK50sWKjAQQRFiFzjEcUztjmdOU6+SP7N8XNJ0E91x32OxUJx2Vo9PG3HjLViW3T/g+D7jRzISMuzCVbuDUu61cs3SOlD2iFOGqOlopWrlZQ9C8VmFhIDzWrJ6rEqOo9AGr0G+nJKJc5ROfutIQLGvJC1dfKVviqx0CFkmfIKiETYdHh1kJRpxE8ltVq2skwNn1EPVetXPUWdNIAmmi6ZQdJGUo3SYBjDZC4h6nCBxVRZQzn/7GuzEB2IcNO6z+4jvHyBA8yushKuy/Cxh8LRpxBDAXf3OGZ31hOGhbXEefJ7NshcEJXKLehK6pEhIWYkpTiHa/XldNcVolVc7D9Oq7IEifB4kZmXnM2D4g2n6I18Elhg8pVep44NqBzwSAQYmPvb0T+m4VG5mGQQcp0MwQJHO/unJUyeSJUOLcYbTzNDJvBdm1jUNG6Go8apmowyQRYXA7xEfLHvKHODe6q1mUZt5sbazy/wUvxmFNOpBee6AXAmYEkyMp5SVpvXp0Rxwa1COP8ae1xawxMTN5kXsdBz1VSDMzgY112vp/F6+ScY/F53kuiYEauEAXPqPFKa9UA914dHSLmxAnVQc02deOGqNa1LLZzSD0II8dfxWcOe8BJha/FHL7t+Slw5Fzr4rUX01LwuvZzEh7ACdPpsuicJ+UeC5N2dxEVBsHSNd7G3LddV4S/uBQzxoridodU6imY5AB3JTMqrkaLBeZezKEVFn4iVAbuconOstXVVE56dAec9QvC3cbL3w58FoAP4cleFLUok0xqoqr0xGlR6HLlmo5QPemB5xWgK1LllpWgDKSLpAboKkUS1ywwCH1YS/GVL3U1atEJbxGrKcUBbmaLbwWrdFlB5xG8hDVgjiJmUrnvuG3LZUgTmqAsSN0pxI+ib4tKsV+C7MZBiTFst4qDB8WfSJvblt5Dn6InF6+SVVdfVdKSa6bXVRYKXFBUES0OE5re0wdbb7Ki9qcE9ri52Ul2453gWgt09kypOOYX/iH4oftCfl8HfRq58sOMtiqLVFPrEgDNrtIiNhJ0NlEOH1XAQ6Qb7mwEkwNoRuPd342j8CtqVnNi0tbMWnx5rzFC5Ho7UgRtFzWgkWm/4fp+qNw1UGx/8AUGbyZKNewZGiBEPMdb3QmHaMxtsP/Zq7IJoi3Yz4fVDS0gXBG8+Jv1+q6rwWr+7HguS4LXzC6rwH/hDwW/kL6piw+tDfOpg9QU1K3RcJ1EwqLwqqFiww6+KVATFy81261Oi0cgCUPXjUsoSsN1QBtUqoKpVU1QoVaQjRzlC563doonrSAwHLdrlC1StTAIp1UTnQdJTuWQNMTVsl3EHyAjMTp5fgllc2Wo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6148" name="AutoShape 4" descr="data:image/jpeg;base64,/9j/4AAQSkZJRgABAQAAAQABAAD/2wCEAAkGBhQSERQUEhQVFRUVFRQXFRgYFBUUFxcVFhQVFBQWFBYXHSYeFxojGhQVHy8gIycpLCwsFR4xNTAqNSYrLCkBCQoKDgwOFw8PGCkcHBwpKSksKikpKSkpKSwpKSwpKSkpKSkpKSkpLCkpKSwpLCksKSkpKSkpKSwpKSwsKSkpLP/AABEIALoBDwMBIgACEQEDEQH/xAAcAAACAgMBAQAAAAAAAAAAAAAEBQMGAQIHAAj/xAA/EAABAwIEAwYEAwcCBgMAAAABAAIRAyEEEjFBBVFhBiJxgZGhEzKx8MHR8QcjQlJicuEUFTNEU5KishYkQ//EABkBAAMBAQEAAAAAAAAAAAAAAAABAwIEBf/EACIRAAICAwEAAgIDAAAAAAAAAAABAhEDEiExBCITQVFhgf/aAAwDAQACEQMRAD8A5b2YxoZWbJsut0TmZ5Lh2DqQ8eK7D2Wxmek3wgr0Iu4kmuhOEBBPRRY2nv4FGtpQ4qHFCZ8EwEONbcpdVsU2xTL+SU4sQfNUAD4hsh3iwRuLbKFy2TAW1m94+CW1d03qs1SxzNViQwHKvZFM1q1e1R1GRBqwGrYrErFIBj2ew2fEUm/1CfAGV2jH8ZpgBubTYCNOvP2XI+yVqxfyFjyJsPqrVUxWac3OJJJvreBb6q0I2hMaYnilMGXS49e9fXbXzUX+/vvBgcrAgco0SbEUgRPdIOkWM87KEMFoMG9iB+KrQh7/ALzO5873Xm48ONyfokoaW6yB4wD4WRNCnm5g7XBt5/migHmfKJEx1Q9PiWUyDChoutlzT01Hpso3VBpEcj+aKGWDD9oTYPM/e6ZU8VOhsVSg8Ty6beSPwmMjQmOW6y4gWZxzW3RuHBjWyQ4DGgkSU9wr7dFNoBlQpfRMMNSNoQFAwE0wjpUmMNpGdUSCoaQsiMqkzRpluvNC84LAKQGTCErqeoVE4WTQj4+YYIXSuwGOuWlc0Vm7H8TyVRO6vhfqFI688XQTnQb7yFMypmDXC6xiaO6oZElRk26kJPj6d/BOD/xHDzS/H0+8qIQvrNshg3ZHYqlAlDMatDFdVtyl9RsEpxWbcpZUZcpMYExuq0qjRFtp3KjqsWKABe1aZUS9oWjmKTiMtfYikA0kixPONvdXJvAQ4S1paDoY7s72v9hQfs94HmoNJb1HsRO/kumcPwYDfl01vr5Fbc9VQqOdt7MPynLsJ1gn1F0nxvA3CQ4Fsak3B5Suz0OHtmRbw0Pkg+J8BDgSAAfx/A+yysvR0ccFEtAzgi1jJIj6IapVubmNtwPTRdB4jwMlpm3MgRe/zN/EKq4ng7mky1sfzDf78lZSTMicVzFzI25+R1ROHqlwiZ5c/dHU8ADoHeUT5jdSs4eActiD0LSPDkU7ADp0LS4eHRE0GRHtyKnZgHN+a4+9Ci6eBsUrGYw8Ha+6bYGrBsUspU4dEQibiVhgWGhiCTZN8LVVXwL43TvDYjmpyQyyUX6IiUmw1fdMKWIlQaNBZK11UedbByzQGKrFBUMKZ70NVfzWkI+QVNg62V4KhCxKFKmmM7F2V4n8SiBNwn9a7fJcp7G8YLKgaSuqU6gc23kuv3pIRvEuB8ih8bSTYURKgrYaZHJasBLiGd0Sgct04xVGGlL3BaGLa7bpdVZcpxiKd0srshyYAjaajrU0bkUL2pALazLrRjUVWYh6TDKw/Rne+wWGIwrP7Rb6K6YemB9/e6rvY4D/AEtExALB6EKx0ni3Vc0+tjRMW8jH0ULiZIvPSIWtXGAENF59jc38Yd6KOrWy7/fMrCQwethZ1H3+CVYvAg2i+0WJ2TWpiRMDXoI9eWiGqvjUjWPNUViK9X4KAQd9/sb+qjHDpaZ29baQndR06A30H0J5DUoeoyBtEGNLDmettFRSFQsOCjlcGx9FDUo5fVHuHXYe5m/jbTRQVG5dY2JmLXjxnVasAOrSm5Wnw7XU5xMnSB9+a0LwTYJgYpyCmWHqoA6qWk6EgH2HriEzo1bKt0KpTXC1CfzUpIY7plbgwg6buq3bM9FMZM+puhqjiVO6paEG5NAfJq8jKvCajdWkIV9MjUKdAmmTYOvkcCNius9leL/FpgE3C4+1P+zvHDSeL23XRilymKS/Z1N5hxWXNvPqgaeNDsrgbFGfEnRWowQYihNtiEqrYWB4FWD4ciyDxOHuR5ppgV/EMSzE0bqw4jCk6BQu4I91wFqwsr/wVBVpaqwVeBvGyXYnCluoTEpJiVzVC6mjKtOFAWpGju/YvEk4OjP/AEx7W/BPfjbqh/s74mHYQMnvUyRG+U3B87jyVmqYyDe9jYbgan9FzSj00e4/iy1oe0mRlIi5lj88QNSWGrbeI8cjizK9EPa4Q7aQCHWtYnmPEERqk/E+Ih7SJLS3vTuwg90tHMWN4VIqdoDhHudSkC3xGa5Sb5gNQ0ySIFpINojahwRdMHx/JWcx52AJ3MF5aJ2tqf6VMeLdzMTADiLEBwguEBto5yuS9oO1XxfhupmCB3toNjaPL0QTO1dS4Lu7r8sw6AJ84Hom9Q6dYHaAH5jlM6fN0MyTB0FhZSN4yySLucGiW2PeMWJ9fCN1zHA8Wa+z6pEAn5RbwgnpyTahhC456dcOkXLTcEcxEi63UWI6GcdYlx7xLsoylxjYg206Dl4LYiWkuJkOAkgN5Aqj031qbi61TQB0kkTrANidNk/4fxQGzyA4ETmBDbwRYaeyy4jsfnCsI5aXGhOupuTpayjdw8SYIjqY9lJSbmgkF3W8Am1p6jWUQ5u2o8dL3sHW81gACrgSBNvJDBsJk4TzP3bZRuoJpgaUimeGqbIJlNE0DCyxjai7ki2O5pdQCPphTYzYt3QmInkjD4obEOskgK7j+G0HGH0WAE6xlj0VG412QoVc5pSws+ZruukfZV3xdVwBLriII1Fz4T1Suq2Y2B5NJIvIEizQF6n4ov1HgRnOPUzjHF+COom4tqPDmOaWMdBXS+0DKbzYgjcTe5+YfymZkbxO65/xHB5HFcObFo7j4ezhyua6WDsvx2D8N5sdDyV2oYnS65BRqlpkK18F7RzDXeRWoTUkbaOj4B82RtPAFzhCRcKxei6R2ewIyhxHgnLhOctUCcP7KMaM1T0RhDGkBjAOdgmWLdAVddistS/393Tgtunn5Jtsk4nWB2aehAB9PvVUvjOAY/MQwtI03DtfMERp6SrLxiq1h7zgM1gTrItYcwqvxfi7KTA6Q55HdGsg/wAWtl1RUUukIbt3EpPE8HlNtEuLLFNsTi/iONom8amTrBCXYhpaNLfRTkv4PXhJtdHHYjiPw6wpPdlLp+G/+q1jsQQILTrY8iLxjeMZWkVmFv8AW0EskaEu1YfGI2K5JXZI/wA+4KtOBrYkUQ+m74oywGF4LtQD84Dgf7XOF9AotdKhXGeIvpi375jr5mkZxG5izhvIv4qhcY4p8V0+P6I7juNc537ygaTrzDcokcssA+56pAWyVOc/0hpGkrbKdbpnguGHLnIttbXwROF4fmdeLKf43VsNhJcKQNcCZBBGtoI5eC6TwngXxGNDGB5dMCJm107x3YClS7rmjvMGaCQL3LbbaKkcTfLIT+Qo9aObcG7S1GWcA9tpB+bkAD57q8cM4myu3ukkaGYc4RtlmYB9fZIsZ2XoPcRRdlcPME7noEJhOEVBEatklzXC0ci3pdWUJLjHHLGXh0PheJ+HbVhnITJFiD3SNLSYhWClVDgHag/1EzyM+a53w7jDmuy1p1s4XEtBu4CL21nZW3AcRDGuPztMu1Ihxguy6Em4kTcQViUSqLBUZIjTlr+V9EKMKddR4FFUsRnaHCCHiQecWPpER1Xje3sNlLwZC1kKWjTW2W+h9Z0U9MBDYElEpjRHJAU23si6DoWGMK+FPJDYqmIRQUOJFtFhAUHj3GDSqlrATEF3eg6THuDP5KucY4840WhkQ8EOkibGCZHin1fGsrZyWtbVc3LJBI0G2k2PoFzriFao1x72hytPTSTFyvSyzcF4eVgxJ/4RPZbWTeY8TBUOPweelO4+i3GGfBcSHC2nW290wwzA5pEG7f8AAWYVNUdcvr0oj2wV5jyDIU2PbDyoAvP8Z1LqL12I4uXVGtPNfRPD2ZabQP5R9F8rdk8RlxDD1X1Rw6qHUmEbtaf/ABCrvsjkzLpHjdCqhxYkXBhXesLRzHhHmqfxYazv6rq+OzhmuiDiOKZiBL7VGscMsgNcSCZk6H72XP8AH417iG5JIEC94E8/FXh+DL6jRTMOm0mBOuqF4x2epAN7ozfxOjLJHzFsTF+RVc0G6UWVxTjD0puGdLu9Y9bG8LHEcKdij6mEca5FgGsLpnYABvmTA81txGm2YNuWySX06dUX9iqVcLUbpPhYjyTHgvG6rP3Xw31A42aKj2d6NoBuvYik5vym3UShfiPbdr2gi+hEEHqVFqjoCuNPqkS+iafIO+K4i2hLyB9UiwdCXCdo6q11HNrMbUqONd51zOysa7llDQCel1nhXZclwqGcs6EQLbtGpHsPOBnW3YG1XC5WtGmnt+i04fgnO7zIJ+7qz1+CgtaTYlwAHqPyUHZ7DA5TFoHTS3mqeslklqrLn+yzDguqE6sZDfF5v4fL7pX+0rGGnXFIukvpl0aQM+3oU17IOFDEVGzAe2RPNp0/8vZJO3HCH4nG/EJytFJrWzvdxt6rKhJZCEpweOzn3+pmQJF+oKb8Aa2o4U5ywddJMzc6hR8TwHw2XBN7Ej5Y2J6ynvZ7hjm/BJZJc/5uUgHKumLa9ItppNB1Ts+1wyspnICDLmwHuywGg7jS/IdSRpS4RVw4u2adrbiCQI5DpyXWcDw5oaJaJ8N1vjuHNc24G68/83aPS1KHw3bLMO+aCQM1/Qbzt5pywEgAzyvB308UvxfDn0HHJdpkObqIdqY3TDA1pAy6QS7c6x3rJv8AkaNnUTOnhEe8KWnT2RAwo29Dfb6LY0VixkBCKoqMhTUAFlgEtbK0rtUjQoqqyBynEYchw+GbzaPmB6DyU1bgTCz96GiqZMWBAm0h0QdZIWajix4cLQ4GY5Gbp3xSi57e66zrc8269qa2aTPFcml7RQsbgCym7I25nMJmwuCAfv3QXCcOQwVSNXuaBcSGsBJHqPVWStgSTG3ne5B080s4xSp4em7Lu0wNcpdYx1hL8Lg9m+F1O1r+znHFD3yhAVLiqmZxKhXiydybPTiuBOCr5Hh3Ir6S/Zr2ibiMMGT3mDzLf8GfVfMoKtPY3ta/C1WuBIgpxZPLDZH0/V00Vb4zhkR2d7W0sWwEENdFxNvI/gmGNwmYaLqxy1Z5uRM545hbVaWtkhwIHO+n1RXF8A2SYg879dfRWCvhWUZJu88hMf29VWuJ4xzrNGUAyCTefv8AFd8J20ydN+CbE4drSGxLheTtr9fw6pdisODqJTn/AE8e+8lB4uipZcmz4d2GGvWVqrw1snX1KErcKYbkT6lO69NCkKZ0D7sHwak6nUmmC5pAkgGARp7JticNLoGx11vyPPVZ7CWpVYAJJEaxpvHii6lJ5NrN2sA5xOpv1Um+mgscK/dgx3gQfMG/VK+H4VtCu+m6wec9I7Q65HkVY8FiTlGYz0MEg+I/EJfx7ADEMhpAc0y06Fp+t0oypk8sN40B49hBDhqLhZzOrtLnEi2W3LfxF0Pgn1YDK9N1rZwWuBHPWyewMgDBAizZE7fNfWV2LJHj/Z5csORLUqNbhGckG4Ow6Rf2V67L8HADQRJ1vslmBqNpiXgTfWPx3TfhnaMMJEEk3nXTY+qn8nNtyJ1fHwtdkW0tWlerGqr3/wAtBJj7+/xWHcbL9Pdeboz0LGfwg5wtp9dvcoLG12TmZObMQ6NC2ToR0Ig9Eu/3Oo3OIEvgDUECb5bciR0UHxXi0CXEFriHWjZsb8ytqLAsFJwMHSR9efovGnZCYFxyd4ydesk7otzpSAhepaLVGQpqQQwDaTbKOtSUtILXEOWBnN6vDHPcGgXJ8E0dg2sYGA2aBJ2mZPK5kpxWpNotO7tyNfCdlVuNcVLQczhTbvfvHrzK9ZSc/wCkeJV+gGMxgbm1LrwDtfVx0iNlzPtXxfMS1pkc+Z3KP7SdrAZbT03O5VKrVS4yVH5PyLWsTuwYK6zQrC8ApG0Cdl5x2mgW9M3CmZw550BUg4Y/kVqPom0XLsXintBLSYCu/Du2NWYkx4qn8CoilQDTqblFCoWru1TRBpMudfjTngkkoSkS4SUHhqgLAisI66VsFCK8RM6lZL8WyydOpd1LcXTWUzZX67UFF0zxNOdEBQp94qiAvXYTDTQM6F/0CcY2hLrSLXPSdB1Q/Ymn/wDW0jvHzTitQ13J/QLnk/sbK+xsAzpeLEtA1LnfzRaBp0uoHYR+Wczw05oBce6JmYbYH2uBOqfDA2g6kAHw/wA2W1XDAm+0Hpvt5j7CNgKw6lVAmXEC/eMTpAhsESNp3GqMwFNwBzm+7bk6wAD05fVPXUQYt8pJ8+l+d553Q+KaTMZRrc67aSEbWFA1PAAtJqlxGggkcpGXkSDtyWmEysaReTJibwCOfMH2WleqQA1sT1kC0ja28oCpSd/Ec0G3LaAdLX9rLQBjawDXACS0mY8e6f5RMja8eazhsQ5zZADQB8x0m4IHMjkN4QVIFzmsBtBdsGtiw/uuddTOyMwmADHDNcB5IkiBIJNudxdFAMMF3mtebhoJ8YlumhMeN0Uxs+ZkdBH5hCYFuVoEg5sxnkHS63qB5I+mNYtpHgpsAhrL36KdxXmNAC0eVgZq4oigULKnoFDAYUgtcQ1ZpLXEsWBnzvj/ANrWIePmjwgfRVTiHaKrVJLnE+aUrZjJTc2TWKK8R4uJRmD4W+oYAVj7H9hauLeA1trZibNaObiu59mewuHwbQQ0PqfzuAsf6W/w/VCjZnJmUTk/Z39kWIrAOe34bTu/u26N1Por1gP2TYSkB8Vzqh6QwfiVe61aEtxOJ23XRDEmcM88mCYPsdgm/wDLM0/iLnG3iVjEcBwY/wCXpf8Ab5ozDVAB3iROn5fRaV2gt18J8IVVjSZzTyTqxLV7P4Q//mG+BIiPNLcZ2UY4Sx3rcdL7JviaZBgaxP8AhK+I1y+IJa9tgDOU32I0K6VBElmmn6LhgizXyOx8CpOHN76kwmIcKbxVblc1x6tuOex6jmgaWLNN4FSACO6ZGU+fPZZli5aO/D8m3UixYilYJfi6aNZjw9giCosSxctUd3pXsQy8Ienh+8mVajeVNw7Bl8nrC3dAXPs3h8uHYOkpm+jK9gKEMa3kAixTXJJ9KEHwVE7BC5nUo/LZYhZsBVUwH9X1UFThYOubre3p+idGmsfBCewCN3DbCJAHQfogquDabEa902mSfmJixVmqUpS6vRHK1/8AK0pCEZomRbXfYDMDA/7duilNBziSRt7wAD7JiKM67R9/RbmPvmtWBDRoQALaewj8kXSZEdUO02J6I2j9Flgbluihc5S1noWq9JAea66MohAUXI6i9DGG0yo8TUKy0ofEOWQPkNrZV37Bdh34yqBENEF7tmt5+PIJD2b4M6vVa1okuIAHVfTPZfs+zCUG02gTq938zov5bBEVZHNk14gnhPCKeGpNpUm5Wj1J3c47n80RVKkch6xV0jz5MExFVL/jX0KIxTkuc/lr9yV1QXCIzAkDcjWfD2SzHVy0i5FiTFx19oRrBmkaC29zI16XlDYmll1IIi/n4rUaTJ7VaYvqucHh0mNTIGm55IbFVWuAjSYuLzvuLI6q7MDeJBuORECyVDClhBJzEi0S06zed9Fb0IJPj6R1A9xc1rZG5IINpiTvqULjMMxrD8Qkgm8QSCRbLBmfZHV8Nmbmc4tES4TM7Xg3t0VT4n2lhxy3BaQQbgmYBMb8vLRN5El0cMDl2L8NaGOdh6uVxJYSJN9P4XAK50sWKjAQQRFiFzjEcUztjmdOU6+SP7N8XNJ0E91x32OxUJx2Vo9PG3HjLViW3T/g+D7jRzISMuzCVbuDUu61cs3SOlD2iFOGqOlopWrlZQ9C8VmFhIDzWrJ6rEqOo9AGr0G+nJKJc5ROfutIQLGvJC1dfKVviqx0CFkmfIKiETYdHh1kJRpxE8ltVq2skwNn1EPVetXPUWdNIAmmi6ZQdJGUo3SYBjDZC4h6nCBxVRZQzn/7GuzEB2IcNO6z+4jvHyBA8yushKuy/Cxh8LRpxBDAXf3OGZ31hOGhbXEefJ7NshcEJXKLehK6pEhIWYkpTiHa/XldNcVolVc7D9Oq7IEifB4kZmXnM2D4g2n6I18Elhg8pVep44NqBzwSAQYmPvb0T+m4VG5mGQQcp0MwQJHO/unJUyeSJUOLcYbTzNDJvBdm1jUNG6Go8apmowyQRYXA7xEfLHvKHODe6q1mUZt5sbazy/wUvxmFNOpBee6AXAmYEkyMp5SVpvXp0Rxwa1COP8ae1xawxMTN5kXsdBz1VSDMzgY112vp/F6+ScY/F53kuiYEauEAXPqPFKa9UA914dHSLmxAnVQc02deOGqNa1LLZzSD0II8dfxWcOe8BJha/FHL7t+Slw5Fzr4rUX01LwuvZzEh7ACdPpsuicJ+UeC5N2dxEVBsHSNd7G3LddV4S/uBQzxoridodU6imY5AB3JTMqrkaLBeZezKEVFn4iVAbuconOstXVVE56dAec9QvC3cbL3w58FoAP4cleFLUok0xqoqr0xGlR6HLlmo5QPemB5xWgK1LllpWgDKSLpAboKkUS1ywwCH1YS/GVL3U1atEJbxGrKcUBbmaLbwWrdFlB5xG8hDVgjiJmUrnvuG3LZUgTmqAsSN0pxI+ib4tKsV+C7MZBiTFst4qDB8WfSJvblt5Dn6InF6+SVVdfVdKSa6bXVRYKXFBUES0OE5re0wdbb7Ki9qcE9ri52Ul2453gWgt09kypOOYX/iH4oftCfl8HfRq58sOMtiqLVFPrEgDNrtIiNhJ0NlEOH1XAQ6Qb7mwEkwNoRuPd342j8CtqVnNi0tbMWnx5rzFC5Ho7UgRtFzWgkWm/4fp+qNw1UGx/8AUGbyZKNewZGiBEPMdb3QmHaMxtsP/Zq7IJoi3Yz4fVDS0gXBG8+Jv1+q6rwWr+7HguS4LXzC6rwH/hDwW/kL6piw+tDfOpg9QU1K3RcJ1EwqLwqqFiww6+KVATFy81261Oi0cgCUPXjUsoSsN1QBtUqoKpVU1QoVaQjRzlC563doonrSAwHLdrlC1StTAIp1UTnQdJTuWQNMTVsl3EHyAjMTp5fgllc2Wo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pic>
        <p:nvPicPr>
          <p:cNvPr id="6149" name="Picture 5" descr="C:\Users\Marcelino\Downloads\OJ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786190"/>
            <a:ext cx="2581275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ASPECTOS A TOMAR EN CUENTA AL LEER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s-MX" u="sng" dirty="0" smtClean="0"/>
              <a:t>ANTICIPACIÓN</a:t>
            </a:r>
          </a:p>
          <a:p>
            <a:pPr marL="514350" indent="-514350">
              <a:buNone/>
            </a:pPr>
            <a:r>
              <a:rPr lang="es-MX" dirty="0" smtClean="0"/>
              <a:t>	REALIZAR UNA ESPECIE DE HIPOTESIS SOBRE LOS SUCESOS QUE PUEDEN DECIR LOS LIBROS, ESTO PERMITE INVOLUCRAR AL SUJETO EN LA LECTURA</a:t>
            </a:r>
          </a:p>
        </p:txBody>
      </p:sp>
      <p:pic>
        <p:nvPicPr>
          <p:cNvPr id="7169" name="Picture 1" descr="C:\Users\Marcelino\Downloads\LE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35769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s-MX" dirty="0" smtClean="0"/>
              <a:t>	</a:t>
            </a:r>
          </a:p>
          <a:p>
            <a:pPr marL="514350" indent="-514350">
              <a:buNone/>
            </a:pPr>
            <a:r>
              <a:rPr lang="es-MX" u="sng" dirty="0" smtClean="0"/>
              <a:t>LEER ES UN ACTO PERSONAL:</a:t>
            </a:r>
          </a:p>
          <a:p>
            <a:pPr marL="514350" indent="-514350">
              <a:buNone/>
            </a:pPr>
            <a:r>
              <a:rPr lang="es-MX" dirty="0" smtClean="0"/>
              <a:t>	Es una lectura para mi en el proceso de aprendizaje nadie lee para otro</a:t>
            </a:r>
          </a:p>
          <a:p>
            <a:pPr marL="514350" indent="-514350">
              <a:buNone/>
            </a:pPr>
            <a:r>
              <a:rPr lang="es-MX" u="sng" dirty="0" smtClean="0"/>
              <a:t>DIFICULTADES LECTORAS.</a:t>
            </a:r>
          </a:p>
          <a:p>
            <a:pPr>
              <a:buNone/>
            </a:pPr>
            <a:r>
              <a:rPr lang="es-MX" dirty="0" smtClean="0"/>
              <a:t>Es problema leer despacio</a:t>
            </a:r>
          </a:p>
          <a:p>
            <a:pPr>
              <a:buNone/>
            </a:pPr>
            <a:endParaRPr lang="es-US" dirty="0" smtClean="0"/>
          </a:p>
          <a:p>
            <a:pPr marL="514350" indent="-514350">
              <a:buNone/>
            </a:pPr>
            <a:endParaRPr lang="es-MX" dirty="0" smtClean="0"/>
          </a:p>
          <a:p>
            <a:pPr marL="514350" indent="-514350">
              <a:buNone/>
            </a:pPr>
            <a:endParaRPr lang="es-MX" dirty="0" smtClean="0"/>
          </a:p>
          <a:p>
            <a:pPr marL="514350" indent="-514350">
              <a:buNone/>
            </a:pPr>
            <a:endParaRPr lang="es-US" dirty="0"/>
          </a:p>
        </p:txBody>
      </p:sp>
      <p:sp>
        <p:nvSpPr>
          <p:cNvPr id="5122" name="AutoShape 2" descr="data:image/jpeg;base64,/9j/4AAQSkZJRgABAQAAAQABAAD/2wCEAAkGBhMSERUUExMWFBAVFhYYFxgWFxcVFRgXFRQXFBcVFhgYHCYfFxskGRISIjAgIycqLCwsFR4xNzIqNSYrLCkBCQoKDgwOGg8PGSwkHSQvLCktLSw1LCwsMCwpLCwpLCwsLiwsLCk0LCkqLCwsKSwsLCwsKSwsKSwpLCkpLCwsNf/AABEIALcBEwMBIgACEQEDEQH/xAAcAAEAAgMBAQEAAAAAAAAAAAAABQYDBAcBAgj/xABDEAACAQMCBAMEBwUGBAcAAAABAgMABBESIQUGMUETIlEHYXGBFCMyQlKRoTNicoKxQ1OSssHRRHOiwhUXJWNk0/D/xAAaAQEAAwEBAQAAAAAAAAAAAAAAAwQFAgEG/8QALhEAAgIBAwIFAQgDAAAAAAAAAAECAxEEEiExUQUUIkFhMhMjQoGRseHwUqHR/9oADAMBAAIRAxEAPwDuNKUoBSlKAUpSgFKUoBSlKAUpSgFKUoBSlKAUpSgFK8Y1VuX+YX8Z4LiTU5dxG2AoLIWDxDA6gKrgdSH74zXjeD1JstVK8Fe16eCleFqaq8yD2lRvGONJboCwZmY6URBl3bGcKOnQEknAAG9Vm452uUYloItKKzMiyO8gCJ4jL4mgR6wm+ncdBneobNRXW8Slhnu1l4pWOKUEA9jvv7+lZM1OeClKUApSlAKUpQClKUApSlAKUpQClKUApSlAKUpQClKUApSlAKUpQClKUBAc1cvtdKulwNAY6GBMbkgY1FWUqdiAwzjVnBxVTigC2ztqfxAxk+tYa0mhAAVmGxZTCozuTgnoa6XXKvaXZyR3KFdo5x0Vir+JGAGJ9AUZSSCM+GvWorKnY1h4LOneZbH7nT7S4Dorjoyhh8wD/rWVjVV9mch+gRoSS0bSIc9sSEqPhoZMe6pDmfj/ANHjwuDNISsYO4GN2kbsFUbnJGdh3qWXp6kDi1LaQ/0n6Y8okm0xrI8aQBihIibQXlKkOdTAkL0C42JNVbmLh5s5ohb3DQG5bOsyOsSBSoKoNQjLYOQrKxbf0Nb1iI449c4Ls8mNbaZtTM2depAQuonffAIxnYVH82Qxi2lVV0FJIRgE6GLMrYC5wCAze8Z99Ykd0tRuz/t4/wCfsXI6fKRaLWVppjKxZkVFhiZ10eIPtTTBMbBn0gbY+q9K0uHacElJZpWdn8JgYreIsxbTIxH1hzuR5gT0AGKkuWLt57CNm3dcqW6lhGzLqJ69AN61OIXoVjrcogxhUIDHP32f7gPQDI6Hr2x9VfOjVzkkpOSWM+2OOEeKHG1+xp8R5gYORLcOTkjET/RkUqVDeHsWk06xlnYDbtg4tnJ13JJaI0r6yTJpcjDPGJGEUjD1ZAp6DrVW4fwGBriBn1TRTmX6mdzIqSRgsXCaivVGBzn7pFSfMHMdwtwsNqqEKVSRmQsqlwzdQwxoUIcdzIo719BopS+z+0snnPcruOXiKLjmvaoHAL13vxm5LrGkkcutwqyStpKxxQjy+TBJYAkFsZJzi/CtGMtyyRtYeGe0pSujwUpSgFKUoBSlKAUpSgFKUoBSlKAUpSgFKVF8w8wxWcDTSkhRgADdnY9EUd2P6YJOwoCTLVQ+aPatFbytBBEbmdSQ2DoiVgd1LYOojuADjpnNV26uuN3Za6hZraFsIkeVJ8MndgG8ue7SHpjy4AOY6XkmS2iEqlZYTGHaQMCMliMKxwX65yOuomorJuK4RLXBSfJ7L7TuKPhwkMeD9nDhcBgSD5svsMduu2+9X72e86ScRExeNYvDMQC5JbzR6mLZ6Atqx7q5Pez6FJxk9PnmrJ7FL2QXl1EzAK0aS6NtWoMI859Ao6DbzCo6bJTfJ3bWoLg7LSlKslcVVfaLwlprQun7WA+INs5XBWQf4CT8VFWqvllz8K9TwzqMtrTOV+zTjoiuGgZjom3UnfEqjpnoNSD80A71P8zwLLemN8lPog8vxnJyPflE/SqRzRw02s7QKNCZ8SN/3C2pSvTzKwxntpB7itWb2hXU0tudEIuFBQOWZRKhxkSAkKpYqCu+xx64Pmorc4PaaV8czWoSxFlp4lzBbQIUleQlgfKyMXK9GH2QMZI3J79ajeJzPcpCPDdfFXKx4LSD63Ot8eVPIFwT6ketbnGb9AoeZbfUisY2m6A7HIXJdhsNkB7bjrVNXmm9JUxSMkkmkya/CYEnYBVEXkUZ2BJPX55S0t0ofdrn5G9y4jy/g6n46WNkkYGuZsRwp9+WUnOAPTJJJ7Dc1FcRtGtkH0qW2R8ljIJJjK7sultMSAMdvKAG2GKpl3fXHi63uH8QxkBlwmFycqhUZVfULjNZ+CcAluwv0eMkjZpn2jPYkyneQ98Lmpq/C69kVdy1/Lf7jy7SU7JYT/U3bfjzNMhhaSNUIQthFl0OQMRREMsK5w5JLM5UAkCrFwS8LQRlIZpGYZOmNsM+fM/iSYB1HJ1Fu9bHDPZUi4aeeR22yseIk2/Nm6nuPlV3tbRY0VEUKiAKoHQADAAq1OitxUI8JFadsIT+65XdlL4F7PEDpJIiQhJFlSJAGfWpLBppjktuc6EIX3mr0BSva7jHasIqt5eWKUpXR4KUpQClKUApSlAKUpQClKUApSlAKUpQHhrjnGfaOkl3M6RiTwibeDxSPDXOrxpwuDqLYQD91D+I1dfabxq5tLTxrZdWl8SDGfI6OgPwEjRn5Vzvkfg8boY5rYkMkTLISpwoJKrscpqaNmz3yAahunsjklqhuZgihvb4t4bOYsEMXJVGIAJTHUsS2DsBscnc5j04hIyqGEhVdA82rCK5wvXopOQOxwauvMPCy0yziYiWJCbeIHAd11Sygpjz60AXHat7mHhjXNs0cTBGk8M6m/CrBu2/YD5mqDsTxyXlHGTm88urcHbcfMda2PZ/GycWtj5vGd31lSMCPwn8m53HlB/lPurJc8HaKNsjDQgBtpBrGqONymryMgaU40gMNCk517WP2QcOMl3cXBB0RIsS5XbW51uVJ7hVAOPx1PTH1cEN0lt5Ovg0zVDTirS8QuLWSe4VkfKCJ4I0ETRK67EeKxzr6A1v8R4dKpAjlu226+PsN+4Mbdqt745xkpFupVKtJ7ojIupdGcBikMy9cHVpiRv1qTkuL+IasQXIA3CCSCQj3DMgJ6bbV6pJ9GCB9srRLZKWH1plRYyP3smQE/hKKc/AVya2c6i4CHopDDUhxnI9dJyfka6Zz5xuK8sXBR4poWWQCRcqSmzIXQsFJQsBqxviuUWFwSoCku34UCdM4z02GMfaq1TjDTL2nsSi1I2ZZiGVSURD9oRoFJGAuHbcleuRnG57VsxzhIjLuxJ1DGOx2Geg3H61vcP5MMrq11cJawgZy5UMQey9FJ929Wqys+X7fd50uGHeVnlGR3EaLoH+GuZWRXESevWV0ttLOVgx8uWvDpEjlu7lLmQqriCJXdEOM4eNAzOwxvqwM52q8R84R4AjtrlgOgEQjGO2BIyY/KoN/arwyNdKMxTpiOEhcemCFFRj+0jhzEYNxEMknECnOfUnUR8qruU3ztZmSnueWy4x8z3DthbGUA93kiUfPBbFZZ+MXgGRZpgdS1yi/wDYartv7TuGZBEhUjuYHB/MLW9Pz1YywyaLmBzoY6JMjOBkAo4GrcdKjc5rrFnnHc3+Fc3M7qk8PgeISsTiRJopGXYqHXGGODgEeYA46Yqxg1UOE8HVrMQyoulh5gshkTVkHWjbaTq8w0/ZPSpTgPFCT4MrapACUk6eMgOC3ukU7MvwPQ7Q0ahTk4vqdOOOScpSlXDgUpSgFKUoBSlKAUpSgFKUoBSlKAUpSgITnO+jhsbh5U1x+GVK5xq1+QLntksN+1UDhsZtLK3cDxGQRrN4R8UuupwdOeuJJc7Y2DDtXQOceENdWU8KftGTKdhrQiRM+g1Kv51z7gkryQyxRrJG8U6iSOUiKUKyI8i6lGxZmk833gc53zVTVZwn7FnT9SU5gsp28N7ZlE0cm+o4DRuQJFz2OFQj4VMGo+KOQ6S5WKNNwitq6D+0cgeXuQB26mqrxzmWRr+1jhyIUkRmbtL4jeFpX1TBk36EjPYVnqLksL2L2Pf3JLmtGldbWKAPdXKFI3LgKEjdZJded1Awp8uc7VNvD/4Hwp2QCaYMGcsSqtLM6qW9yjbb0T41p8MvoW4x55Y0NtasAGcKS9xIDhdRGdMcW/8AGKvB4pbv5fFibO2NaNn3Yzv8K0tNFKCZn6ibcjjEfP3EDI8wW3SSXSC2jUQqAgKMsdtya+ZecOJt/wAWF/hjQf8AbXTuK+zeymJZUMEh+9CdA+JTBQ/lVK4v7NruEkx6biMfh8kvzRjpPyb5Vr1eVf1R5+TJt8yvpfBBx80cSHS9bHp4aEflitmPnziSbm4jZRudcS4wO5K4xUVKpVijKyOOquCjj4q2D8+lbnLnAWvrhECk2iOGnk+6QpyIVPRmZgAQM4Gc1PdVpq4b3FFau2+c9uWfd5z+x0/SYoFD5Ant1YSISpIYLnDrkDbPrVS4XzEwmkcxtIxRhGFIj0yEELK4AOog4PXO3U10bn3kxIVa5gRfoxP18YGVQ6sGaMYwACcOo2HXbeqh9GAHlJX+E7fkciq1Gnq1C3w47otW6iyn0y/Ui4rQg651MjtuWLFm/mHf86kYbaIjKqhHwB/qNq+LjxQPLpI7kDzD4KTgn51igs0A+rJRx1zkMfXUD17+6tSEVH0pcGfObn6mzbNmn4E/wr/tXyeHxfgX8sf0rHFxDzFW6jGWG6/p0rbBzuNxUicWRPfE1W4VEfu4+BI/1rBJwRfuuw+OGH6ipKleuuL6oK2a9zFyzzVccKk831tm7edRsFJ21IPuN7uhro8XExcKHWdWUkSwyoMFCMgMy9iCGV0PUZ7HbnboCMEZB6g1p8I4vNw2YsmZLWQjWnv6ah6OM7Hv0O1fP+IeG4+9q6mtpNZuW2Z+huCcU8aPJGmRTpkTOdLgZ2PdSMFT3BBqRqgcI5pge5i+iB5TMiM+kHT4TswLv2jaNs7E9GZRnbF/qrVNzjlrkvNYYpSlSngpSlAKUpQClKUApSlAKUpQClKUANVTmTl2TxhdWygzaQksZIUTRqSVwx2WRcnSTsQdJwMEWuvlq5lFSWGeqTi8o5jNzXZN5J2EbqRmK4RkcMOgKsuCc9xkHtUVxDmyzdxLHoM0Y0rKyEuA39zHsznc4J0qM/a6g1/m/mie/umP/DQuwgVQMYDuglfUd2OhsdsHpUCbIjAZtKnYDOTsN9lGSMD1rPdMIvCZuU02WVqbWEZOL3ouJy2gaR2ch8fa/aN95yXdm7dOwFaltw5XZisYzq+0F06cAEFSOh3ztU5wrlqabw/DiAikVmjkfJjwhI3VAdJbGxP69K2+WOVpbzzs5WGQ6hFbgPMVwF88jYjt1On7x1ei1KsvhHbs09SW7n4/kneV/axPCwt5o3vBnSjxb3BHoyf2uPxDB9avNxx69lTMVvHaR/3l4wLD4QxN1/idfhWpwfgMVohSMx2oOxEA8a4Y9vEmkUjP8vwNTMHJ1qcPJG0z+tw7TEe4BiVX+UCrCU8YMSyUJSbisLsUviktm2k394b4qcqmI4IAcY8qIQz9/vP86+b/AJ3VIQsNtceCPKI7e3mhTT1IMzxrgYHSNAf3sV0GSzaMYt4oUyOp8mPdpRPN+Yqnz8R4kbnMsCSRwkbQuASZFZQdJ3yFJ+8QNQzjqIrfTHMnk4j8GfgPE4Z7Vbi3jX6NIumeBRkKNOhiFH3gBgrjLLg4yADzfivDxaTtCWBiAEkLkjDwP9g6uhKnKn4A966AOCq8j3fDmEN1q0zROCscjDBMc8Y3ik9HAzuD5gc1qcQjEjIyxBLqFtaRS6fq5H2e3YnIaGbfRINg/fJxXGk1josz7dv7+5Hfp1bHDKNbBpP2aSSf8uN5B+aqRW4OWrqQY+h3DA+sZX9XK12zgfFY7mBJYtkYdMaSpB0sjL2ZWBBHqKkNNbb1830SKS0MF1bPzjecKntmMb2zrhA5VtGysSAdQbf7J2Poa1bNPEGqDV13XQzLnOMYAON/Q10r2jck3VxK8sAMjusap9YkaRhPta1YfWZLN371Y/Z7ygbC3CPjxSBq07gYycZxucs36eleLWTXsSS0leFtz8nPuGch8QnhMvhJEcEqkrsHYgbeUL5Qe2og/Cq1E0zkoiE3K6w8IRy6MgywO++wznHcV+kdNRN7ynayzCd4VM4GPEGVfGMYLKQWGOxzXPnLe51HS1L8Jy/hHs9u7i3jmSWDEi6tLCVSO2NgfSvLj2bcRAP1UMgPZJv6iRF/rXZIYFQBVAVQMADYADoBWSufN29zzylXY5J7NOW+IWF4ytbFbOcZkLPG2hkB0EFXJb7RGMd89q63SlV28vJZSwsClKV4eilKUApSlAKUpQClK8NAUrntLy3kW9tZToRQlxE6tLEYwSRKEXzKVLHUV30nODpxW1w7nohA11bvCpAImizc2rg9HWWIEqDn76rVT50gA4msU148MDxeKEleaaOXU5RoUhjKaSMA/aOQ3SrRw/kGBYwI3kiQ+ZVhBtwNQznScsp+O9cvPsCXfm6z8JpRcxNGis7FZFY4UZOwOc+7FVhPaix0/wDp84DBRu8IPiS7xJjVtlcsSd1HUY3qA5p9n6uF+jNNJciVCVuZUZGVW3GSDg5C9e2R3r6HNlzDII7y18AkltRbSgTWqkKxJWRgHc7HcKNt8VHY7Ir0olrjBv1MvHDufLYxFrh0tZY20SRyuoKsc6cE4DqwGQw2O/oa0faPzaLezAhbM90DHAy7qAy5aXUNsKhyPUke+qFNJPqiuLlQfFinCIyCOSOK5bCaZAWwwVR9tEA1HLb1tvxr6Zb2lhPEYXR1JkbQiPFbJ5Xt2DFS7+UFVJ0jWeldZlteUEobl2yc+jdk0qpYbaNOMkdwBnruP1qb5Ru1iu45pZFYGBymli/1jgfVPt5XAyCo/EPWvv6Eks3ho/iRZypAMbSKPvFgGMcYI+2oLP8AdUDzDovL3ClRQvhmePAGgxj6OoB1aYYs+Gpz99pHc53z2hjXujmXBoavVxeIVttEDwrmq40Rwm3Z7vQC2hCyDWrPG+mMEhCPCydv2m2SCBdOU+CSJYCGYGEK8hUK4DCMuXUOVOM+YjGTsBvnpN3PF4IADK6RZA+2yodhsOu+N+lRlzzZZuuBLqX/ANrxTnHbMY3HupH7KrlMoSlOzg1+HPFFNgsukEgEkdSOowSBuT1NWpJARkHIPcbiqO/MFup8puzg9AjYwew1EHFbFrzxCD+zul/ijZx+jtiuvM19zn7GfZln4heNGuVheU4JwhTO3bzMN6q/AeOeJ4jSxyQO8pwJBhfKBCEDjylh4RyM9ScZqUj5wtWG8oTP94rx/wCdRWly5cxS2ygMj6w7Fcq20kjOQw9PP3qnq7VOK2nUYuL5RtXfCwz+IjeHOAAHXfUo30SL0kTrsdxnYrXzxfgcdymJAQ4B0umzLnrpJz5T3Rsg4GQetbyAAADYdhWhxu2ZkBjcpIhJG+AdjkY6McDp8d96z9zydFasLmfhczPcHXaSEeLKudJbotyy5PhyY0iQdHADjcMD0iOUMAQcggEEbgg7gg/Cqhw/jayr4c4XLDScgaGBHRgdgD6/ZPu2Bx2UUvDTiINNw4nJiGWlts9Wi7yQ75KfaXquRtWpRqfwTI3H3RdqVgtLxJEV42DowyrKdSkeoIrODWgRilKUApSlAKUpQClKUApSlAKUpQClKUAqI47zTbWegTyaDJnQoVndtO5wqAk4yN8d6l6geZ+Tbe+CeNrDR6tDRuUYB8ahtsQdK7EHpQ9XyUXmXmu2uLy1mjluIliWdJXWPwn0OqsAplXO7oo2GcHtvUzD7UrZVCIssmkAAkoxOO7MZCSfea1J/ZO8YP0a6A/dmhQj/FFoPzxUNd8u8Rh+3amVR962kEnz8N9L/lmqVrvT9KL9NWll9U2vyJi79oEbuj/RGZkzgknP56D0O9Zv/NP/AOJJj+I//XVNj4ghfQSUl/BIrRP/AIXAJ+Wa2qz5aq2P1I04+G0TWYyyTHEOfmkGHAVQc4ZSu3oxM6hvmvyqtywwXOXW4txCTiWF5fCV8ebLK3hYPcOgPxIJztsmQQehBB+BGDUbPwJWbUGfp0LMV2xgbHUOnrUlWt/yIbvCfetm1d8QtITrV45Z20amBkSBQqBWkd0UFmL6cLHhVB92a9uebLyXBllkijx5dOoJp6DUYyrLnb7ZP51qxWcaNqaHzD7+8vr3bLD7R7d62JeIxqB5wSeirl2PbAVck15ZqXJ+lMkp8PhXzNo+oBuSsg1dyix6jn1YgsfiSa+2DdWml+PiaR/04qOtIA8hZV8PckkaepUAKcbN0JIycHG+emeaIA6nGCPvqCy4A6spzj8vnVaWW8ZL8IQUc7UfRZP72Q/CaU/5WoJFHSaZfi0hH/WCK+rfiAPUgDONQ2XoDg6saDg53+RrKLxexLfwhm/oK5eSRRg+x6OKsvSdc/vhP6rpP61j4hfTOh+qjZjusiPpZTkHUuoZz8Gr7+lj0f8AwP8A7VheRAchjGf4WUH4gjFeLr0/v5HM6oSWGSvBOe54jhyZ4xsVfyzr8GIGr+fOfxCr3Z39vexeUhx3Vh5kJ/EvVT8Dv2NcuZkkwr6dX3WU/wCVgcqfd/WsYjlhYOjvlejp5Zl9xA2kU+hGPcal4l14ZlXaFpZgdJg4IFIEoyp2GCcBt++2AR/t1AqeRcAD02z32/8Awqk8ue0QMAl1pUnZZk/Yse3iD+yb3/Zz+HpVvvbtEiZ3fRHgZfoADgatWCANx5ugrmcZLBmOLi8MhOPWCwgtbSy291KToSAK4mlxnJgcFM4wWfy4G5arbwgy+DH44UT6RrCEsurG+CQM/lVX5A4QPrboyvKsrOsHiHUY4ElcDQfRyNe3bSO1XMVuUQcIYbyVpPk9pSlTngpSlAKUpQClKUApSlAKUpQClKUApSlAKUpQGnxHhENwuiaKOVPSRQ4+Wrp8aqXEfZfHubWV4T+BszQ/JWOpP5W+XarzXmK5lCM1iSO4WSg8xeDjnEuCXVrkzw5jH9rDmWMD1cY1xj4rgetacUysNSkMp7g5H5jau36arfGeQbWclwngzn+0hwjE/vjGmT+YH5Vn2+HxfMHg1qfFZx4sWTm9a0nDUOdiM7nSzKD8RnB+YqZ4zyxdWgLOvjwDrLEp1qPWSHOfmhI9wqGg4gkh0w6p3xnTCrSnf10A6fnis6VFsJYwzXWpotjnK/M+kR1wAAyjYAYRgPQD7J+WK05+JF8LHsTnPQyehCRg5J67tgDrU4vL/EGA02L4P95LBH+mpj+lZ15E4jIPNBar/FOxPxykWx+BqaGmtfLiQT1tCW1TIOGy8vXS5643GBsoYHZ8KFHyrL9J07P5fQj7B+f3T7jUleck8ThUuIoZlG5jSZmkI76C8a7+4kk1VoeYMlvE+qwSuh18u3VXI3Vu2Og9K5nprVzJcHdWrolxB8k9XtQaX7MfqPKqgl9efBUgbDOxHrt0yNutaNvxS5ZsSP4ZIYhY4lYkJIY23dsodSMN17Zwa8hpZzfB1PW1wwn79izmIEgkDI6HAJHzr6qK5fjaecJJLOYwHaTQY0aNRnD7x+bGknTjJVWOPLVy5S5FS5tRJJc3Hih5Y3KtFoLRSvEWUGM7HQD86lWhm1nJDZ4lXVLa0Vi5sc5ZcBj9r8L+5h/r/WtjgPMUtsfDxrg6PC++kH70JJxj90+U47GrbN7LX+5fOP8AmQxP/l01E3/swvseWa2lI3BKyQOD7mBcb98jFSR0tsexRv1Olu5eUy0+zDiqS8PhRcCWBRFInRlZNgSvYMAGHbzVbxXPfZtyfc288090qxyMiRKqOHUqpLNISPUkAA7gA10IVqxzhZMeWM+noKUpXRyKUpQClKUApSlAKUpQClKUApSlAKUpQClKUApSlAKUpQHhFYoLNEBCIqAnJ0gLknqTjqazUoDzFMV7SgPCtcu9ofIWbg3cYPhS7XIVDIVIUBZhGhDOuwDgZOAGAO9dSrwrXjWTqM3B7l1OM8NTh0EKlHW5kDxkIpLzQyCRSRHbqSGQhT5gMg53OdrBxD2dtcWiyFAvEC80zAsyBvpDtIbd3jOcLqTDb4aPO4JB6ClqoYsFAY9SAAT8T1NZaJY6CUnJ5l1OZ8KjeNPBj4TMocL4kR0RxpcIMeMtxryVYYyw8w0gjJJFXLk3gBs7KG3JBdAdRGcF2YuxGdyMsevpU3SvTk8xTFe0oBSlKAUpSgFKUoBSlKAUpSgFKUoBSlKAUpSgFKUoBSlKAUpSgFKUoBSlKAUpSgFKUoBSlKAUpSgFKUoBSlKAUpSgFKUoBSlKAUpSgFKUoBSlKAUpSgFKUoBSlKAUpSgFKUoBSlKAUpSgFKUoBSlKAUpSgFKUoBSlKAUpSgFKUoBSlKAUpSgFKU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pic>
        <p:nvPicPr>
          <p:cNvPr id="5124" name="Picture 4" descr="C:\Users\Marcelino\Downloads\LE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42913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PROBLEMAS DE LECTURA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MOVIMIENTOS CORPORALES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REGRESIONES Y RETROCESOS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SUBVOCALIZACIÓN</a:t>
            </a:r>
          </a:p>
          <a:p>
            <a:pPr marL="514350" indent="-514350">
              <a:buNone/>
            </a:pPr>
            <a:endParaRPr lang="es-MX" dirty="0" smtClean="0"/>
          </a:p>
          <a:p>
            <a:pPr>
              <a:buNone/>
            </a:pPr>
            <a:endParaRPr lang="es-US" dirty="0"/>
          </a:p>
        </p:txBody>
      </p:sp>
      <p:pic>
        <p:nvPicPr>
          <p:cNvPr id="4097" name="Picture 1" descr="C:\Users\Marcelino\Downloads\LE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29066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CONDICIONES DE LECTURA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 VISIÓN</a:t>
            </a:r>
          </a:p>
          <a:p>
            <a:r>
              <a:rPr lang="es-MX" dirty="0" smtClean="0"/>
              <a:t>FATIGA OCULAR</a:t>
            </a:r>
          </a:p>
          <a:p>
            <a:r>
              <a:rPr lang="es-MX" dirty="0" smtClean="0"/>
              <a:t>ILUMINACIÓN</a:t>
            </a:r>
          </a:p>
          <a:p>
            <a:r>
              <a:rPr lang="es-MX" dirty="0" smtClean="0"/>
              <a:t>POSICIÓN DEL TEXTO</a:t>
            </a:r>
          </a:p>
          <a:p>
            <a:r>
              <a:rPr lang="es-MX" dirty="0" smtClean="0"/>
              <a:t>DISTANCIA DEL TEXTO</a:t>
            </a:r>
          </a:p>
          <a:p>
            <a:r>
              <a:rPr lang="es-MX" dirty="0" smtClean="0"/>
              <a:t>POSTURA DEL CUERPO</a:t>
            </a:r>
          </a:p>
          <a:p>
            <a:r>
              <a:rPr lang="es-MX" dirty="0" smtClean="0"/>
              <a:t>AMBIENTE TRAQUILO</a:t>
            </a:r>
          </a:p>
          <a:p>
            <a:r>
              <a:rPr lang="es-MX" dirty="0" smtClean="0"/>
              <a:t>VELOCIDAD</a:t>
            </a:r>
            <a:endParaRPr lang="es-US" dirty="0"/>
          </a:p>
        </p:txBody>
      </p:sp>
      <p:pic>
        <p:nvPicPr>
          <p:cNvPr id="3073" name="Picture 1" descr="C:\Users\Marcelino\Downloads\LE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214686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MEDICIÓN DE LA LECTURA</a:t>
            </a:r>
            <a:endParaRPr lang="es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VELOCIDAD</a:t>
                      </a:r>
                      <a:endParaRPr lang="es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TIEMPO</a:t>
                      </a:r>
                      <a:endParaRPr lang="es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MUY BUENA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200</a:t>
                      </a:r>
                      <a:r>
                        <a:rPr lang="es-MX" baseline="0" dirty="0" smtClean="0"/>
                        <a:t> Ó MAS PALABRAS POR MINUTO</a:t>
                      </a:r>
                      <a:endParaRPr lang="es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BUENA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199-170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169-140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BAJA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139-110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MUY BAJA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109-90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COMO MEJORAR LA LECTURA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AMPLIAR EL CAMPO VISUAL</a:t>
            </a:r>
          </a:p>
          <a:p>
            <a:r>
              <a:rPr lang="es-MX" dirty="0" smtClean="0"/>
              <a:t>DISMINUIR EL NUMERO DE FIJACIONES</a:t>
            </a:r>
          </a:p>
          <a:p>
            <a:r>
              <a:rPr lang="es-MX" dirty="0" smtClean="0"/>
              <a:t>DISMINUCIÓN DE TIEMPO DE FIJACIÓN</a:t>
            </a:r>
          </a:p>
          <a:p>
            <a:r>
              <a:rPr lang="es-MX" dirty="0" smtClean="0"/>
              <a:t>LECTURA DE LOCALIZACIÓN</a:t>
            </a:r>
          </a:p>
          <a:p>
            <a:r>
              <a:rPr lang="es-MX" dirty="0" smtClean="0"/>
              <a:t>DISCRIMINACIÓN VISUAL</a:t>
            </a:r>
          </a:p>
          <a:p>
            <a:r>
              <a:rPr lang="es-MX" dirty="0" smtClean="0"/>
              <a:t>VOCABULARIO</a:t>
            </a:r>
          </a:p>
          <a:p>
            <a:r>
              <a:rPr lang="es-MX" dirty="0" smtClean="0"/>
              <a:t>BUSCAR IDEAS</a:t>
            </a:r>
          </a:p>
          <a:p>
            <a:endParaRPr lang="es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ACTITUD POSITIVA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INTERES ES LLAVE EN LA COMPRENSIÓN</a:t>
            </a:r>
          </a:p>
          <a:p>
            <a:endParaRPr lang="es-MX" dirty="0" smtClean="0"/>
          </a:p>
          <a:p>
            <a:r>
              <a:rPr lang="es-MX" dirty="0" smtClean="0"/>
              <a:t>TENER UNA VISIÓN A FUTURO ASOCIADO A NUESTRA RUTINA</a:t>
            </a:r>
          </a:p>
          <a:p>
            <a:endParaRPr lang="es-MX" dirty="0" smtClean="0"/>
          </a:p>
          <a:p>
            <a:r>
              <a:rPr lang="es-MX" dirty="0" smtClean="0"/>
              <a:t>CUANDO SE APRENDE SIN INTERES DIFICILMENTE SE LLEVA A COMPRENDER</a:t>
            </a:r>
            <a:endParaRPr lang="es-US" dirty="0"/>
          </a:p>
        </p:txBody>
      </p:sp>
      <p:pic>
        <p:nvPicPr>
          <p:cNvPr id="43010" name="Picture 2" descr="http://t1.gstatic.com/images?q=tbn:ANd9GcQUKp-o0Fxu85tCD1n0AuJxK4wpgHEl5_7lAwuF7xilrxdDV3jC8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14290"/>
            <a:ext cx="2695575" cy="1695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ENTUSIASMO PARA APROVECHAR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LO ACADEMICO</a:t>
            </a:r>
          </a:p>
          <a:p>
            <a:endParaRPr lang="es-MX" dirty="0" smtClean="0"/>
          </a:p>
          <a:p>
            <a:r>
              <a:rPr lang="es-MX" dirty="0" smtClean="0"/>
              <a:t>ALEJARSE DE LA FILOSOFIA DERROTISTA</a:t>
            </a:r>
          </a:p>
          <a:p>
            <a:endParaRPr lang="es-MX" dirty="0" smtClean="0"/>
          </a:p>
          <a:p>
            <a:r>
              <a:rPr lang="es-MX" dirty="0" smtClean="0"/>
              <a:t>MOTIVAR A OTROS</a:t>
            </a:r>
          </a:p>
          <a:p>
            <a:endParaRPr lang="es-MX" dirty="0" smtClean="0"/>
          </a:p>
          <a:p>
            <a:r>
              <a:rPr lang="es-MX" dirty="0" smtClean="0"/>
              <a:t>SER POSITIVOS    </a:t>
            </a:r>
          </a:p>
          <a:p>
            <a:endParaRPr lang="es-US" dirty="0"/>
          </a:p>
        </p:txBody>
      </p:sp>
      <p:pic>
        <p:nvPicPr>
          <p:cNvPr id="41986" name="Picture 2" descr="http://t3.gstatic.com/images?q=tbn:ANd9GcR66X_8KULXWmUOx8YiCpFjFpvAtK-AlI9EdH-MMi4X5XrfLMs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429000"/>
            <a:ext cx="3929090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AUTOPROFECIAS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SI SE ADELANTA EL ÉXITO LAS EXPECTATIVAS SON POSITIVAS.</a:t>
            </a:r>
          </a:p>
          <a:p>
            <a:endParaRPr lang="es-MX" dirty="0" smtClean="0"/>
          </a:p>
          <a:p>
            <a:r>
              <a:rPr lang="es-MX" dirty="0" smtClean="0"/>
              <a:t>EL PIDE LO IMPOSIBLE Y TENDRAS LO POSIBLE</a:t>
            </a:r>
          </a:p>
          <a:p>
            <a:endParaRPr lang="es-MX" dirty="0" smtClean="0"/>
          </a:p>
          <a:p>
            <a:r>
              <a:rPr lang="es-MX" dirty="0" smtClean="0"/>
              <a:t>BASARSE EN PLANES.</a:t>
            </a:r>
          </a:p>
          <a:p>
            <a:endParaRPr lang="es-MX" dirty="0" smtClean="0"/>
          </a:p>
          <a:p>
            <a:r>
              <a:rPr lang="es-MX" dirty="0" smtClean="0"/>
              <a:t>AUTOANALIZAR TUS CONDUCTAS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US" dirty="0"/>
          </a:p>
        </p:txBody>
      </p:sp>
      <p:pic>
        <p:nvPicPr>
          <p:cNvPr id="31746" name="Picture 2" descr="http://t2.gstatic.com/images?q=tbn:ANd9GcRslwdQvPySJxmt9abiQpX6UVdPYC_ykQXaglFi7uoBj8i9hRc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000504"/>
            <a:ext cx="1990726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AUTOESTIMA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s-MX" dirty="0" smtClean="0"/>
              <a:t>	IDENTIFICAR FRASES QUE DAÑAN Y TENERSOLUCIONES PREVIAS: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“NO CREO QUE SEAS CAPAZ DE HACER ESTE TRABAJO, PERO MÁS VALE QUE LO INTENTES”.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“TENGO LA IMPRESIÓN QUE NO ENTIENDES NADA DE LO QUE EXPLICO”</a:t>
            </a:r>
            <a:endParaRPr lang="es-US" dirty="0"/>
          </a:p>
        </p:txBody>
      </p:sp>
      <p:pic>
        <p:nvPicPr>
          <p:cNvPr id="30722" name="Picture 2" descr="http://t2.gstatic.com/images?q=tbn:ANd9GcRWt0qEC1NGiJIoDsIKYZy8gr4gr_InMtE4J-VhqPoh7r1kZ-xGS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214818"/>
            <a:ext cx="2476500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s-MX" dirty="0" smtClean="0"/>
              <a:t>“ DE ESTA CLASE NO PASA NI EL 20%”</a:t>
            </a:r>
          </a:p>
          <a:p>
            <a:pPr marL="514350" indent="-514350">
              <a:buNone/>
            </a:pPr>
            <a:r>
              <a:rPr lang="es-MX" dirty="0" smtClean="0"/>
              <a:t>“NO CREES QUE HAY MEJOR MANERA DE HACER LAS COSAS”</a:t>
            </a:r>
          </a:p>
          <a:p>
            <a:pPr marL="514350" indent="-514350">
              <a:buNone/>
            </a:pPr>
            <a:r>
              <a:rPr lang="es-MX" dirty="0" smtClean="0"/>
              <a:t>“ESTE TRABAJO ESTA MUY BIEN HECHO COMO PARA QUE LO HAYAS HECHO TÚ”</a:t>
            </a:r>
          </a:p>
          <a:p>
            <a:pPr marL="514350" indent="-514350">
              <a:buNone/>
            </a:pPr>
            <a:r>
              <a:rPr lang="es-MX" dirty="0" smtClean="0"/>
              <a:t>“ERES INÚTIL, MEJOR DEDICATE A OTRA COSA”</a:t>
            </a:r>
          </a:p>
          <a:p>
            <a:pPr marL="514350" indent="-514350">
              <a:buNone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arcelino\Downloads\n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8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	“ESPERO QUE SEAS LO SUFICIENTEMENTE INTELIGENTE COMO PARA SABER LO QUE PREGUNTO”.</a:t>
            </a:r>
          </a:p>
          <a:p>
            <a:pPr>
              <a:buNone/>
            </a:pPr>
            <a:r>
              <a:rPr lang="es-MX" dirty="0" smtClean="0"/>
              <a:t>“REALMENTE PENSE QUE HABIAS ESTUDIADO MÁS, QUE ERAS MÁS INTELIGENTE”.</a:t>
            </a:r>
          </a:p>
          <a:p>
            <a:pPr>
              <a:buNone/>
            </a:pPr>
            <a:r>
              <a:rPr lang="es-MX" dirty="0" smtClean="0"/>
              <a:t>“NO ME EXPLICO COMO PUEDES AFIRMAS ESO”</a:t>
            </a:r>
            <a:endParaRPr lang="es-US" dirty="0"/>
          </a:p>
        </p:txBody>
      </p:sp>
      <p:pic>
        <p:nvPicPr>
          <p:cNvPr id="28674" name="Picture 2" descr="http://t2.gstatic.com/images?q=tbn:ANd9GcRWt0qEC1NGiJIoDsIKYZy8gr4gr_InMtE4J-VhqPoh7r1kZ-xGS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786322"/>
            <a:ext cx="2476500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600</Words>
  <Application>Microsoft Office PowerPoint</Application>
  <PresentationFormat>Presentación en pantalla (4:3)</PresentationFormat>
  <Paragraphs>176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Flujo</vt:lpstr>
      <vt:lpstr>UNIVERSIDAD DE EL SALVADOR COMITÉ ACADEMICO</vt:lpstr>
      <vt:lpstr>Diapositiva 2</vt:lpstr>
      <vt:lpstr>ESTRATEGIAS SOCIAFECTIVAS</vt:lpstr>
      <vt:lpstr>ACTITUD POSITIVA</vt:lpstr>
      <vt:lpstr>EL ENTUSIASMO PARA APROVECHAR</vt:lpstr>
      <vt:lpstr>AUTOPROFECIAS</vt:lpstr>
      <vt:lpstr>AUTOESTIMA</vt:lpstr>
      <vt:lpstr>Diapositiva 8</vt:lpstr>
      <vt:lpstr>Diapositiva 9</vt:lpstr>
      <vt:lpstr>Diapositiva 10</vt:lpstr>
      <vt:lpstr>CAPITALIZANDO ERRORES</vt:lpstr>
      <vt:lpstr>Diapositiva 12</vt:lpstr>
      <vt:lpstr>¿COMO MOTIVARSE ACADEMICAMENTE?</vt:lpstr>
      <vt:lpstr>LIEBRE Y LA TORTUGA</vt:lpstr>
      <vt:lpstr>CONOCER LA MEMORIA</vt:lpstr>
      <vt:lpstr>MEMORIA A CORTO PLAZO</vt:lpstr>
      <vt:lpstr>Diapositiva 17</vt:lpstr>
      <vt:lpstr>MEMORIA A LARGO PLAZO</vt:lpstr>
      <vt:lpstr>EJEMPLOS </vt:lpstr>
      <vt:lpstr>OTROS FACTORES INCIDENTES</vt:lpstr>
      <vt:lpstr>OHHHH </vt:lpstr>
      <vt:lpstr>Diapositiva 22</vt:lpstr>
      <vt:lpstr>Diapositiva 23</vt:lpstr>
      <vt:lpstr>ORGANIZAR</vt:lpstr>
      <vt:lpstr>Diapositiva 25</vt:lpstr>
      <vt:lpstr>Diapositiva 26</vt:lpstr>
      <vt:lpstr>TIPOS DE TRABAJOS</vt:lpstr>
      <vt:lpstr>Diapositiva 28</vt:lpstr>
      <vt:lpstr>LECTURA</vt:lpstr>
      <vt:lpstr>Diapositiva 30</vt:lpstr>
      <vt:lpstr>ASPECTOS A TOMAR EN CUENTA AL LEER</vt:lpstr>
      <vt:lpstr>Diapositiva 32</vt:lpstr>
      <vt:lpstr>PROBLEMAS DE LECTURA</vt:lpstr>
      <vt:lpstr>CONDICIONES DE LECTURA</vt:lpstr>
      <vt:lpstr>MEDICIÓN DE LA LECTURA</vt:lpstr>
      <vt:lpstr>COMO MEJORAR LA LECTURA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EL SALVADOR COMITÉ ACADEMICO</dc:title>
  <dc:creator>Marcelino</dc:creator>
  <cp:lastModifiedBy>gay</cp:lastModifiedBy>
  <cp:revision>14</cp:revision>
  <dcterms:created xsi:type="dcterms:W3CDTF">2012-03-23T16:05:25Z</dcterms:created>
  <dcterms:modified xsi:type="dcterms:W3CDTF">2012-03-23T21:00:57Z</dcterms:modified>
</cp:coreProperties>
</file>